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8" r:id="rId2"/>
    <p:sldId id="313" r:id="rId3"/>
    <p:sldId id="302" r:id="rId4"/>
    <p:sldId id="303" r:id="rId5"/>
    <p:sldId id="304" r:id="rId6"/>
    <p:sldId id="305" r:id="rId7"/>
    <p:sldId id="317" r:id="rId8"/>
    <p:sldId id="339" r:id="rId9"/>
    <p:sldId id="319" r:id="rId10"/>
    <p:sldId id="340" r:id="rId11"/>
    <p:sldId id="327" r:id="rId12"/>
    <p:sldId id="328" r:id="rId13"/>
    <p:sldId id="335" r:id="rId14"/>
    <p:sldId id="330" r:id="rId15"/>
    <p:sldId id="33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9" autoAdjust="0"/>
    <p:restoredTop sz="94660"/>
  </p:normalViewPr>
  <p:slideViewPr>
    <p:cSldViewPr snapToGrid="0">
      <p:cViewPr varScale="1">
        <p:scale>
          <a:sx n="62" d="100"/>
          <a:sy n="62" d="100"/>
        </p:scale>
        <p:origin x="9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2D9C4-B8BA-4884-AEDD-D695BE7F3C2C}" type="datetimeFigureOut">
              <a:rPr lang="en-US" smtClean="0"/>
              <a:t>3/31/2025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9EBD0-B434-4361-B94E-B338ADE31763}" type="slidenum">
              <a:rPr lang="en-US" smtClean="0"/>
              <a:t>‹#›</a:t>
            </a:fld>
            <a:endParaRPr lang="en-US"/>
          </a:p>
        </p:txBody>
      </p:sp>
    </p:spTree>
    <p:extLst>
      <p:ext uri="{BB962C8B-B14F-4D97-AF65-F5344CB8AC3E}">
        <p14:creationId xmlns:p14="http://schemas.microsoft.com/office/powerpoint/2010/main" val="4178467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48E9F1-3E6B-CE06-ADFB-D934E014D76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862C11DD-6912-A4AE-0163-A52EC3C0E7E6}"/>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Tree>
    <p:extLst>
      <p:ext uri="{BB962C8B-B14F-4D97-AF65-F5344CB8AC3E}">
        <p14:creationId xmlns:p14="http://schemas.microsoft.com/office/powerpoint/2010/main" val="347398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48E9F1-3E6B-CE06-ADFB-D934E014D76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862C11DD-6912-A4AE-0163-A52EC3C0E7E6}"/>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40770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D25D5E2B-A060-3DF7-4F24-07CF538B6923}"/>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EF7C3BD8-2FA5-CDF7-4C7B-8C53D0C88BA2}"/>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88561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D25D5E2B-A060-3DF7-4F24-07CF538B6923}"/>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EF7C3BD8-2FA5-CDF7-4C7B-8C53D0C88BA2}"/>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452690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17221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824026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6BA50F3F-F2AF-9413-1471-054DD8A8C446}"/>
              </a:ext>
            </a:extLst>
          </p:cNvPr>
          <p:cNvSpPr>
            <a:spLocks noGrp="1"/>
          </p:cNvSpPr>
          <p:nvPr>
            <p:ph type="dt" sz="half" idx="10"/>
          </p:nvPr>
        </p:nvSpPr>
        <p:spPr/>
        <p:txBody>
          <a:bodyPr/>
          <a:lstStyle>
            <a:lvl1pPr>
              <a:defRPr/>
            </a:lvl1pPr>
          </a:lstStyle>
          <a:p>
            <a:pPr>
              <a:defRPr/>
            </a:pPr>
            <a:fld id="{EDBE2FDD-EED8-4D72-84A7-7A6E6198028A}" type="datetimeFigureOut">
              <a:rPr lang="en-US"/>
              <a:pPr>
                <a:defRPr/>
              </a:pPr>
              <a:t>3/31/2025</a:t>
            </a:fld>
            <a:endParaRPr lang="en-US"/>
          </a:p>
        </p:txBody>
      </p:sp>
      <p:sp>
        <p:nvSpPr>
          <p:cNvPr id="5" name="Footer Placeholder 4">
            <a:extLst>
              <a:ext uri="{FF2B5EF4-FFF2-40B4-BE49-F238E27FC236}">
                <a16:creationId xmlns:a16="http://schemas.microsoft.com/office/drawing/2014/main" id="{C28F3C6E-A2DE-7EE1-30D2-8F6E5BB6110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73E55D2-884C-337D-D496-1DED2488A77B}"/>
              </a:ext>
            </a:extLst>
          </p:cNvPr>
          <p:cNvSpPr>
            <a:spLocks noGrp="1"/>
          </p:cNvSpPr>
          <p:nvPr>
            <p:ph type="sldNum" sz="quarter" idx="12"/>
          </p:nvPr>
        </p:nvSpPr>
        <p:spPr/>
        <p:txBody>
          <a:bodyPr/>
          <a:lstStyle>
            <a:lvl1pPr>
              <a:defRPr/>
            </a:lvl1pPr>
          </a:lstStyle>
          <a:p>
            <a:fld id="{FB7F7E56-FE23-4979-8FD2-F95120FE839D}" type="slidenum">
              <a:rPr lang="en-US" altLang="en-US"/>
              <a:pPr/>
              <a:t>‹#›</a:t>
            </a:fld>
            <a:endParaRPr lang="en-US" altLang="en-US"/>
          </a:p>
        </p:txBody>
      </p:sp>
    </p:spTree>
    <p:extLst>
      <p:ext uri="{BB962C8B-B14F-4D97-AF65-F5344CB8AC3E}">
        <p14:creationId xmlns:p14="http://schemas.microsoft.com/office/powerpoint/2010/main" val="126159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D38F7-CF01-27D7-BE19-A1F2CFC71619}"/>
              </a:ext>
            </a:extLst>
          </p:cNvPr>
          <p:cNvSpPr>
            <a:spLocks noGrp="1"/>
          </p:cNvSpPr>
          <p:nvPr>
            <p:ph type="dt" sz="half" idx="10"/>
          </p:nvPr>
        </p:nvSpPr>
        <p:spPr/>
        <p:txBody>
          <a:bodyPr/>
          <a:lstStyle>
            <a:lvl1pPr>
              <a:defRPr/>
            </a:lvl1pPr>
          </a:lstStyle>
          <a:p>
            <a:pPr>
              <a:defRPr/>
            </a:pPr>
            <a:fld id="{01CA4B9A-90ED-4ED4-8525-CF38575D6D17}" type="datetimeFigureOut">
              <a:rPr lang="en-US"/>
              <a:pPr>
                <a:defRPr/>
              </a:pPr>
              <a:t>3/31/2025</a:t>
            </a:fld>
            <a:endParaRPr lang="en-US"/>
          </a:p>
        </p:txBody>
      </p:sp>
      <p:sp>
        <p:nvSpPr>
          <p:cNvPr id="5" name="Footer Placeholder 4">
            <a:extLst>
              <a:ext uri="{FF2B5EF4-FFF2-40B4-BE49-F238E27FC236}">
                <a16:creationId xmlns:a16="http://schemas.microsoft.com/office/drawing/2014/main" id="{3CC50A05-0469-7F6B-1B77-6ACE99C5BE4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DACF0BA-8078-E0FD-6635-0853D08EF531}"/>
              </a:ext>
            </a:extLst>
          </p:cNvPr>
          <p:cNvSpPr>
            <a:spLocks noGrp="1"/>
          </p:cNvSpPr>
          <p:nvPr>
            <p:ph type="sldNum" sz="quarter" idx="12"/>
          </p:nvPr>
        </p:nvSpPr>
        <p:spPr/>
        <p:txBody>
          <a:bodyPr/>
          <a:lstStyle>
            <a:lvl1pPr>
              <a:defRPr/>
            </a:lvl1pPr>
          </a:lstStyle>
          <a:p>
            <a:fld id="{E9958391-D845-41D0-889C-3D1CADB73C83}" type="slidenum">
              <a:rPr lang="en-US" altLang="en-US"/>
              <a:pPr/>
              <a:t>‹#›</a:t>
            </a:fld>
            <a:endParaRPr lang="en-US" altLang="en-US"/>
          </a:p>
        </p:txBody>
      </p:sp>
    </p:spTree>
    <p:extLst>
      <p:ext uri="{BB962C8B-B14F-4D97-AF65-F5344CB8AC3E}">
        <p14:creationId xmlns:p14="http://schemas.microsoft.com/office/powerpoint/2010/main" val="2485078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11C50-A297-4507-0253-12CB3E9DC1F0}"/>
              </a:ext>
            </a:extLst>
          </p:cNvPr>
          <p:cNvSpPr>
            <a:spLocks noGrp="1"/>
          </p:cNvSpPr>
          <p:nvPr>
            <p:ph type="dt" sz="half" idx="10"/>
          </p:nvPr>
        </p:nvSpPr>
        <p:spPr/>
        <p:txBody>
          <a:bodyPr/>
          <a:lstStyle>
            <a:lvl1pPr>
              <a:defRPr/>
            </a:lvl1pPr>
          </a:lstStyle>
          <a:p>
            <a:pPr>
              <a:defRPr/>
            </a:pPr>
            <a:fld id="{9C6D15EB-5747-4ECA-A91E-9D9AB31C2477}" type="datetimeFigureOut">
              <a:rPr lang="en-US"/>
              <a:pPr>
                <a:defRPr/>
              </a:pPr>
              <a:t>3/31/2025</a:t>
            </a:fld>
            <a:endParaRPr lang="en-US"/>
          </a:p>
        </p:txBody>
      </p:sp>
      <p:sp>
        <p:nvSpPr>
          <p:cNvPr id="5" name="Footer Placeholder 4">
            <a:extLst>
              <a:ext uri="{FF2B5EF4-FFF2-40B4-BE49-F238E27FC236}">
                <a16:creationId xmlns:a16="http://schemas.microsoft.com/office/drawing/2014/main" id="{A2BC36FA-3531-5248-C2FC-908274E1822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D807E55-39FA-BAFC-DFFC-9F36E63A4D05}"/>
              </a:ext>
            </a:extLst>
          </p:cNvPr>
          <p:cNvSpPr>
            <a:spLocks noGrp="1"/>
          </p:cNvSpPr>
          <p:nvPr>
            <p:ph type="sldNum" sz="quarter" idx="12"/>
          </p:nvPr>
        </p:nvSpPr>
        <p:spPr/>
        <p:txBody>
          <a:bodyPr/>
          <a:lstStyle>
            <a:lvl1pPr>
              <a:defRPr/>
            </a:lvl1pPr>
          </a:lstStyle>
          <a:p>
            <a:fld id="{C5C9B679-E2C4-4A31-BA52-921B6D08ED20}" type="slidenum">
              <a:rPr lang="en-US" altLang="en-US"/>
              <a:pPr/>
              <a:t>‹#›</a:t>
            </a:fld>
            <a:endParaRPr lang="en-US" altLang="en-US"/>
          </a:p>
        </p:txBody>
      </p:sp>
    </p:spTree>
    <p:extLst>
      <p:ext uri="{BB962C8B-B14F-4D97-AF65-F5344CB8AC3E}">
        <p14:creationId xmlns:p14="http://schemas.microsoft.com/office/powerpoint/2010/main" val="2339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97FFD-59BB-2966-E92E-BB9D0D4EBC91}"/>
              </a:ext>
            </a:extLst>
          </p:cNvPr>
          <p:cNvSpPr>
            <a:spLocks noGrp="1"/>
          </p:cNvSpPr>
          <p:nvPr>
            <p:ph type="dt" sz="half" idx="10"/>
          </p:nvPr>
        </p:nvSpPr>
        <p:spPr/>
        <p:txBody>
          <a:bodyPr/>
          <a:lstStyle>
            <a:lvl1pPr>
              <a:defRPr/>
            </a:lvl1pPr>
          </a:lstStyle>
          <a:p>
            <a:pPr>
              <a:defRPr/>
            </a:pPr>
            <a:fld id="{D41BCA57-2D01-42B0-ABF0-6EEA14BB9B95}" type="datetimeFigureOut">
              <a:rPr lang="en-US"/>
              <a:pPr>
                <a:defRPr/>
              </a:pPr>
              <a:t>3/31/2025</a:t>
            </a:fld>
            <a:endParaRPr lang="en-US"/>
          </a:p>
        </p:txBody>
      </p:sp>
      <p:sp>
        <p:nvSpPr>
          <p:cNvPr id="5" name="Footer Placeholder 4">
            <a:extLst>
              <a:ext uri="{FF2B5EF4-FFF2-40B4-BE49-F238E27FC236}">
                <a16:creationId xmlns:a16="http://schemas.microsoft.com/office/drawing/2014/main" id="{58F23AD7-DE8E-6564-809A-770B89F52A3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B779766-7C18-37D7-315B-A8BFED79BF96}"/>
              </a:ext>
            </a:extLst>
          </p:cNvPr>
          <p:cNvSpPr>
            <a:spLocks noGrp="1"/>
          </p:cNvSpPr>
          <p:nvPr>
            <p:ph type="sldNum" sz="quarter" idx="12"/>
          </p:nvPr>
        </p:nvSpPr>
        <p:spPr/>
        <p:txBody>
          <a:bodyPr/>
          <a:lstStyle>
            <a:lvl1pPr>
              <a:defRPr/>
            </a:lvl1pPr>
          </a:lstStyle>
          <a:p>
            <a:fld id="{5020FE0A-E6A0-4235-B06F-182BA8680A9B}" type="slidenum">
              <a:rPr lang="en-US" altLang="en-US"/>
              <a:pPr/>
              <a:t>‹#›</a:t>
            </a:fld>
            <a:endParaRPr lang="en-US" altLang="en-US"/>
          </a:p>
        </p:txBody>
      </p:sp>
    </p:spTree>
    <p:extLst>
      <p:ext uri="{BB962C8B-B14F-4D97-AF65-F5344CB8AC3E}">
        <p14:creationId xmlns:p14="http://schemas.microsoft.com/office/powerpoint/2010/main" val="260048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644304-1274-D9C7-6F08-F80234173482}"/>
              </a:ext>
            </a:extLst>
          </p:cNvPr>
          <p:cNvSpPr>
            <a:spLocks noGrp="1"/>
          </p:cNvSpPr>
          <p:nvPr>
            <p:ph type="dt" sz="half" idx="10"/>
          </p:nvPr>
        </p:nvSpPr>
        <p:spPr/>
        <p:txBody>
          <a:bodyPr/>
          <a:lstStyle>
            <a:lvl1pPr>
              <a:defRPr/>
            </a:lvl1pPr>
          </a:lstStyle>
          <a:p>
            <a:pPr>
              <a:defRPr/>
            </a:pPr>
            <a:fld id="{B7832848-CAE4-40F5-A86A-8A114AF72FA2}" type="datetimeFigureOut">
              <a:rPr lang="en-US"/>
              <a:pPr>
                <a:defRPr/>
              </a:pPr>
              <a:t>3/31/2025</a:t>
            </a:fld>
            <a:endParaRPr lang="en-US"/>
          </a:p>
        </p:txBody>
      </p:sp>
      <p:sp>
        <p:nvSpPr>
          <p:cNvPr id="5" name="Footer Placeholder 4">
            <a:extLst>
              <a:ext uri="{FF2B5EF4-FFF2-40B4-BE49-F238E27FC236}">
                <a16:creationId xmlns:a16="http://schemas.microsoft.com/office/drawing/2014/main" id="{5A20B0B4-AA23-CFB9-D92A-1983E23EE28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2481C92-73E1-6964-6F5F-9E3D0BDB904E}"/>
              </a:ext>
            </a:extLst>
          </p:cNvPr>
          <p:cNvSpPr>
            <a:spLocks noGrp="1"/>
          </p:cNvSpPr>
          <p:nvPr>
            <p:ph type="sldNum" sz="quarter" idx="12"/>
          </p:nvPr>
        </p:nvSpPr>
        <p:spPr/>
        <p:txBody>
          <a:bodyPr/>
          <a:lstStyle>
            <a:lvl1pPr>
              <a:defRPr/>
            </a:lvl1pPr>
          </a:lstStyle>
          <a:p>
            <a:fld id="{EA407C56-56E1-42EF-9DB3-294B18C24386}" type="slidenum">
              <a:rPr lang="en-US" altLang="en-US"/>
              <a:pPr/>
              <a:t>‹#›</a:t>
            </a:fld>
            <a:endParaRPr lang="en-US" altLang="en-US"/>
          </a:p>
        </p:txBody>
      </p:sp>
    </p:spTree>
    <p:extLst>
      <p:ext uri="{BB962C8B-B14F-4D97-AF65-F5344CB8AC3E}">
        <p14:creationId xmlns:p14="http://schemas.microsoft.com/office/powerpoint/2010/main" val="3376975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C34B280-9230-CB25-5CDA-02FEF750B5B5}"/>
              </a:ext>
            </a:extLst>
          </p:cNvPr>
          <p:cNvSpPr>
            <a:spLocks noGrp="1"/>
          </p:cNvSpPr>
          <p:nvPr>
            <p:ph type="dt" sz="half" idx="10"/>
          </p:nvPr>
        </p:nvSpPr>
        <p:spPr/>
        <p:txBody>
          <a:bodyPr/>
          <a:lstStyle>
            <a:lvl1pPr>
              <a:defRPr/>
            </a:lvl1pPr>
          </a:lstStyle>
          <a:p>
            <a:pPr>
              <a:defRPr/>
            </a:pPr>
            <a:fld id="{FA3DD8FB-9B55-4F88-8816-4BAEB65100F7}" type="datetimeFigureOut">
              <a:rPr lang="en-US"/>
              <a:pPr>
                <a:defRPr/>
              </a:pPr>
              <a:t>3/31/2025</a:t>
            </a:fld>
            <a:endParaRPr lang="en-US"/>
          </a:p>
        </p:txBody>
      </p:sp>
      <p:sp>
        <p:nvSpPr>
          <p:cNvPr id="6" name="Footer Placeholder 4">
            <a:extLst>
              <a:ext uri="{FF2B5EF4-FFF2-40B4-BE49-F238E27FC236}">
                <a16:creationId xmlns:a16="http://schemas.microsoft.com/office/drawing/2014/main" id="{3003CBF7-41AF-E08C-5F37-903509AABEB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9034AF2-635D-CF37-109A-D62B12D31121}"/>
              </a:ext>
            </a:extLst>
          </p:cNvPr>
          <p:cNvSpPr>
            <a:spLocks noGrp="1"/>
          </p:cNvSpPr>
          <p:nvPr>
            <p:ph type="sldNum" sz="quarter" idx="12"/>
          </p:nvPr>
        </p:nvSpPr>
        <p:spPr/>
        <p:txBody>
          <a:bodyPr/>
          <a:lstStyle>
            <a:lvl1pPr>
              <a:defRPr/>
            </a:lvl1pPr>
          </a:lstStyle>
          <a:p>
            <a:fld id="{BA4AD5CF-4D31-43FF-B3DD-E6A4048EB910}" type="slidenum">
              <a:rPr lang="en-US" altLang="en-US"/>
              <a:pPr/>
              <a:t>‹#›</a:t>
            </a:fld>
            <a:endParaRPr lang="en-US" altLang="en-US"/>
          </a:p>
        </p:txBody>
      </p:sp>
    </p:spTree>
    <p:extLst>
      <p:ext uri="{BB962C8B-B14F-4D97-AF65-F5344CB8AC3E}">
        <p14:creationId xmlns:p14="http://schemas.microsoft.com/office/powerpoint/2010/main" val="428118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0A833B-F95E-486A-AE90-81F33890407B}"/>
              </a:ext>
            </a:extLst>
          </p:cNvPr>
          <p:cNvSpPr>
            <a:spLocks noGrp="1"/>
          </p:cNvSpPr>
          <p:nvPr>
            <p:ph type="dt" sz="half" idx="10"/>
          </p:nvPr>
        </p:nvSpPr>
        <p:spPr/>
        <p:txBody>
          <a:bodyPr/>
          <a:lstStyle>
            <a:lvl1pPr>
              <a:defRPr/>
            </a:lvl1pPr>
          </a:lstStyle>
          <a:p>
            <a:pPr>
              <a:defRPr/>
            </a:pPr>
            <a:fld id="{BD088654-A3E7-4FD3-B61D-651624592DA4}" type="datetimeFigureOut">
              <a:rPr lang="en-US"/>
              <a:pPr>
                <a:defRPr/>
              </a:pPr>
              <a:t>3/31/2025</a:t>
            </a:fld>
            <a:endParaRPr lang="en-US"/>
          </a:p>
        </p:txBody>
      </p:sp>
      <p:sp>
        <p:nvSpPr>
          <p:cNvPr id="8" name="Footer Placeholder 4">
            <a:extLst>
              <a:ext uri="{FF2B5EF4-FFF2-40B4-BE49-F238E27FC236}">
                <a16:creationId xmlns:a16="http://schemas.microsoft.com/office/drawing/2014/main" id="{DCBD6EE2-10A5-C339-F613-0CA2C8C8420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6060B2E-45F8-D54E-7965-9761EA878C99}"/>
              </a:ext>
            </a:extLst>
          </p:cNvPr>
          <p:cNvSpPr>
            <a:spLocks noGrp="1"/>
          </p:cNvSpPr>
          <p:nvPr>
            <p:ph type="sldNum" sz="quarter" idx="12"/>
          </p:nvPr>
        </p:nvSpPr>
        <p:spPr/>
        <p:txBody>
          <a:bodyPr/>
          <a:lstStyle>
            <a:lvl1pPr>
              <a:defRPr/>
            </a:lvl1pPr>
          </a:lstStyle>
          <a:p>
            <a:fld id="{4653819F-8FC7-45FF-A576-59AD4FE584B7}" type="slidenum">
              <a:rPr lang="en-US" altLang="en-US"/>
              <a:pPr/>
              <a:t>‹#›</a:t>
            </a:fld>
            <a:endParaRPr lang="en-US" altLang="en-US"/>
          </a:p>
        </p:txBody>
      </p:sp>
    </p:spTree>
    <p:extLst>
      <p:ext uri="{BB962C8B-B14F-4D97-AF65-F5344CB8AC3E}">
        <p14:creationId xmlns:p14="http://schemas.microsoft.com/office/powerpoint/2010/main" val="198488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61ACF5C-750B-B4C7-0A6B-A0F25D1F1A8E}"/>
              </a:ext>
            </a:extLst>
          </p:cNvPr>
          <p:cNvSpPr>
            <a:spLocks noGrp="1"/>
          </p:cNvSpPr>
          <p:nvPr>
            <p:ph type="dt" sz="half" idx="10"/>
          </p:nvPr>
        </p:nvSpPr>
        <p:spPr/>
        <p:txBody>
          <a:bodyPr/>
          <a:lstStyle>
            <a:lvl1pPr>
              <a:defRPr/>
            </a:lvl1pPr>
          </a:lstStyle>
          <a:p>
            <a:pPr>
              <a:defRPr/>
            </a:pPr>
            <a:fld id="{1EE77892-5F53-448B-B6FE-F4EC6BF75826}" type="datetimeFigureOut">
              <a:rPr lang="en-US"/>
              <a:pPr>
                <a:defRPr/>
              </a:pPr>
              <a:t>3/31/2025</a:t>
            </a:fld>
            <a:endParaRPr lang="en-US"/>
          </a:p>
        </p:txBody>
      </p:sp>
      <p:sp>
        <p:nvSpPr>
          <p:cNvPr id="4" name="Footer Placeholder 4">
            <a:extLst>
              <a:ext uri="{FF2B5EF4-FFF2-40B4-BE49-F238E27FC236}">
                <a16:creationId xmlns:a16="http://schemas.microsoft.com/office/drawing/2014/main" id="{CDB57E85-AB8D-627D-7470-2662A3FC0C4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9F44F3B-EE85-4CAC-2EAE-58711660CFD8}"/>
              </a:ext>
            </a:extLst>
          </p:cNvPr>
          <p:cNvSpPr>
            <a:spLocks noGrp="1"/>
          </p:cNvSpPr>
          <p:nvPr>
            <p:ph type="sldNum" sz="quarter" idx="12"/>
          </p:nvPr>
        </p:nvSpPr>
        <p:spPr/>
        <p:txBody>
          <a:bodyPr/>
          <a:lstStyle>
            <a:lvl1pPr>
              <a:defRPr/>
            </a:lvl1pPr>
          </a:lstStyle>
          <a:p>
            <a:fld id="{51091C7B-63D8-4859-A5E3-993E1FE02CDE}" type="slidenum">
              <a:rPr lang="en-US" altLang="en-US"/>
              <a:pPr/>
              <a:t>‹#›</a:t>
            </a:fld>
            <a:endParaRPr lang="en-US" altLang="en-US"/>
          </a:p>
        </p:txBody>
      </p:sp>
    </p:spTree>
    <p:extLst>
      <p:ext uri="{BB962C8B-B14F-4D97-AF65-F5344CB8AC3E}">
        <p14:creationId xmlns:p14="http://schemas.microsoft.com/office/powerpoint/2010/main" val="3301843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0539B6A-B0FB-9809-83EA-21A021E261F3}"/>
              </a:ext>
            </a:extLst>
          </p:cNvPr>
          <p:cNvSpPr>
            <a:spLocks noGrp="1"/>
          </p:cNvSpPr>
          <p:nvPr>
            <p:ph type="dt" sz="half" idx="10"/>
          </p:nvPr>
        </p:nvSpPr>
        <p:spPr/>
        <p:txBody>
          <a:bodyPr/>
          <a:lstStyle>
            <a:lvl1pPr>
              <a:defRPr/>
            </a:lvl1pPr>
          </a:lstStyle>
          <a:p>
            <a:pPr>
              <a:defRPr/>
            </a:pPr>
            <a:fld id="{A447272E-C37F-46DB-B9FB-DEDE65639959}" type="datetimeFigureOut">
              <a:rPr lang="en-US"/>
              <a:pPr>
                <a:defRPr/>
              </a:pPr>
              <a:t>3/31/2025</a:t>
            </a:fld>
            <a:endParaRPr lang="en-US"/>
          </a:p>
        </p:txBody>
      </p:sp>
      <p:sp>
        <p:nvSpPr>
          <p:cNvPr id="3" name="Footer Placeholder 4">
            <a:extLst>
              <a:ext uri="{FF2B5EF4-FFF2-40B4-BE49-F238E27FC236}">
                <a16:creationId xmlns:a16="http://schemas.microsoft.com/office/drawing/2014/main" id="{77DBB65D-FA35-E36D-3478-78318FAFFC3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D6AC6F1-BFE5-CDB9-7F1C-D90F74B091F2}"/>
              </a:ext>
            </a:extLst>
          </p:cNvPr>
          <p:cNvSpPr>
            <a:spLocks noGrp="1"/>
          </p:cNvSpPr>
          <p:nvPr>
            <p:ph type="sldNum" sz="quarter" idx="12"/>
          </p:nvPr>
        </p:nvSpPr>
        <p:spPr/>
        <p:txBody>
          <a:bodyPr/>
          <a:lstStyle>
            <a:lvl1pPr>
              <a:defRPr/>
            </a:lvl1pPr>
          </a:lstStyle>
          <a:p>
            <a:fld id="{75C4EA92-E801-4E11-A405-62643DDA1CA0}" type="slidenum">
              <a:rPr lang="en-US" altLang="en-US"/>
              <a:pPr/>
              <a:t>‹#›</a:t>
            </a:fld>
            <a:endParaRPr lang="en-US" altLang="en-US"/>
          </a:p>
        </p:txBody>
      </p:sp>
    </p:spTree>
    <p:extLst>
      <p:ext uri="{BB962C8B-B14F-4D97-AF65-F5344CB8AC3E}">
        <p14:creationId xmlns:p14="http://schemas.microsoft.com/office/powerpoint/2010/main" val="357405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BE8036FA-0F31-ED09-1C88-B229ED98FEDA}"/>
              </a:ext>
            </a:extLst>
          </p:cNvPr>
          <p:cNvSpPr>
            <a:spLocks noGrp="1"/>
          </p:cNvSpPr>
          <p:nvPr>
            <p:ph type="dt" sz="half" idx="10"/>
          </p:nvPr>
        </p:nvSpPr>
        <p:spPr/>
        <p:txBody>
          <a:bodyPr/>
          <a:lstStyle>
            <a:lvl1pPr>
              <a:defRPr/>
            </a:lvl1pPr>
          </a:lstStyle>
          <a:p>
            <a:pPr>
              <a:defRPr/>
            </a:pPr>
            <a:fld id="{759B31FE-B172-45A3-BF48-2D79AD3D207B}" type="datetimeFigureOut">
              <a:rPr lang="en-US"/>
              <a:pPr>
                <a:defRPr/>
              </a:pPr>
              <a:t>3/31/2025</a:t>
            </a:fld>
            <a:endParaRPr lang="en-US"/>
          </a:p>
        </p:txBody>
      </p:sp>
      <p:sp>
        <p:nvSpPr>
          <p:cNvPr id="6" name="Footer Placeholder 4">
            <a:extLst>
              <a:ext uri="{FF2B5EF4-FFF2-40B4-BE49-F238E27FC236}">
                <a16:creationId xmlns:a16="http://schemas.microsoft.com/office/drawing/2014/main" id="{89B1E920-58F4-B4F5-444C-32E573022DC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ABF100D-BB72-4662-22B6-1BDF7D0DFFB7}"/>
              </a:ext>
            </a:extLst>
          </p:cNvPr>
          <p:cNvSpPr>
            <a:spLocks noGrp="1"/>
          </p:cNvSpPr>
          <p:nvPr>
            <p:ph type="sldNum" sz="quarter" idx="12"/>
          </p:nvPr>
        </p:nvSpPr>
        <p:spPr/>
        <p:txBody>
          <a:bodyPr/>
          <a:lstStyle>
            <a:lvl1pPr>
              <a:defRPr/>
            </a:lvl1pPr>
          </a:lstStyle>
          <a:p>
            <a:fld id="{2656E93F-9514-447C-B143-1C6C6C801D0E}" type="slidenum">
              <a:rPr lang="en-US" altLang="en-US"/>
              <a:pPr/>
              <a:t>‹#›</a:t>
            </a:fld>
            <a:endParaRPr lang="en-US" altLang="en-US"/>
          </a:p>
        </p:txBody>
      </p:sp>
    </p:spTree>
    <p:extLst>
      <p:ext uri="{BB962C8B-B14F-4D97-AF65-F5344CB8AC3E}">
        <p14:creationId xmlns:p14="http://schemas.microsoft.com/office/powerpoint/2010/main" val="246854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rtlCol="0">
            <a:normAutofit/>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DB3D2D82-6AA5-CCA1-5A40-B6BE5E9D0C59}"/>
              </a:ext>
            </a:extLst>
          </p:cNvPr>
          <p:cNvSpPr>
            <a:spLocks noGrp="1"/>
          </p:cNvSpPr>
          <p:nvPr>
            <p:ph type="dt" sz="half" idx="10"/>
          </p:nvPr>
        </p:nvSpPr>
        <p:spPr/>
        <p:txBody>
          <a:bodyPr/>
          <a:lstStyle>
            <a:lvl1pPr>
              <a:defRPr/>
            </a:lvl1pPr>
          </a:lstStyle>
          <a:p>
            <a:pPr>
              <a:defRPr/>
            </a:pPr>
            <a:fld id="{D128F984-9A0C-46FC-9021-CA52F6BB9ADD}" type="datetimeFigureOut">
              <a:rPr lang="en-US"/>
              <a:pPr>
                <a:defRPr/>
              </a:pPr>
              <a:t>3/31/2025</a:t>
            </a:fld>
            <a:endParaRPr lang="en-US"/>
          </a:p>
        </p:txBody>
      </p:sp>
      <p:sp>
        <p:nvSpPr>
          <p:cNvPr id="6" name="Footer Placeholder 4">
            <a:extLst>
              <a:ext uri="{FF2B5EF4-FFF2-40B4-BE49-F238E27FC236}">
                <a16:creationId xmlns:a16="http://schemas.microsoft.com/office/drawing/2014/main" id="{515FA3F9-7B61-0D5D-6869-A5ABF75AF02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C0B88BD-2A49-4F80-D35E-950C4DA2FC52}"/>
              </a:ext>
            </a:extLst>
          </p:cNvPr>
          <p:cNvSpPr>
            <a:spLocks noGrp="1"/>
          </p:cNvSpPr>
          <p:nvPr>
            <p:ph type="sldNum" sz="quarter" idx="12"/>
          </p:nvPr>
        </p:nvSpPr>
        <p:spPr/>
        <p:txBody>
          <a:bodyPr/>
          <a:lstStyle>
            <a:lvl1pPr>
              <a:defRPr/>
            </a:lvl1pPr>
          </a:lstStyle>
          <a:p>
            <a:fld id="{5741BC53-1CA6-445E-9F82-DB63B462511A}" type="slidenum">
              <a:rPr lang="en-US" altLang="en-US"/>
              <a:pPr/>
              <a:t>‹#›</a:t>
            </a:fld>
            <a:endParaRPr lang="en-US" altLang="en-US"/>
          </a:p>
        </p:txBody>
      </p:sp>
    </p:spTree>
    <p:extLst>
      <p:ext uri="{BB962C8B-B14F-4D97-AF65-F5344CB8AC3E}">
        <p14:creationId xmlns:p14="http://schemas.microsoft.com/office/powerpoint/2010/main" val="3271592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D2D37C5-5EA8-E9AB-8CFE-A54E5064A70A}"/>
              </a:ext>
            </a:extLst>
          </p:cNvPr>
          <p:cNvSpPr>
            <a:spLocks noGrp="1"/>
          </p:cNvSpPr>
          <p:nvPr>
            <p:ph type="title"/>
          </p:nvPr>
        </p:nvSpPr>
        <p:spPr bwMode="auto">
          <a:xfrm>
            <a:off x="304800" y="183092"/>
            <a:ext cx="548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4206B13-0093-2249-4BC6-A5263261464F}"/>
              </a:ext>
            </a:extLst>
          </p:cNvPr>
          <p:cNvSpPr>
            <a:spLocks noGrp="1"/>
          </p:cNvSpPr>
          <p:nvPr>
            <p:ph type="body" idx="1"/>
          </p:nvPr>
        </p:nvSpPr>
        <p:spPr bwMode="auto">
          <a:xfrm>
            <a:off x="304800" y="1066800"/>
            <a:ext cx="5486400" cy="3017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9AB06DB-5450-6F93-D8A4-8793BFDC21B8}"/>
              </a:ext>
            </a:extLst>
          </p:cNvPr>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eaLnBrk="1" fontAlgn="auto" hangingPunct="1">
              <a:spcBef>
                <a:spcPts val="0"/>
              </a:spcBef>
              <a:spcAft>
                <a:spcPts val="0"/>
              </a:spcAft>
              <a:defRPr sz="800" smtClean="0">
                <a:solidFill>
                  <a:schemeClr val="tx1">
                    <a:tint val="75000"/>
                  </a:schemeClr>
                </a:solidFill>
                <a:latin typeface="+mn-lt"/>
              </a:defRPr>
            </a:lvl1pPr>
          </a:lstStyle>
          <a:p>
            <a:pPr>
              <a:defRPr/>
            </a:pPr>
            <a:fld id="{710AF0F1-2E8A-4F5B-95B4-17FC6EBE63DF}" type="datetimeFigureOut">
              <a:rPr lang="en-US"/>
              <a:pPr>
                <a:defRPr/>
              </a:pPr>
              <a:t>3/31/2025</a:t>
            </a:fld>
            <a:endParaRPr lang="en-US"/>
          </a:p>
        </p:txBody>
      </p:sp>
      <p:sp>
        <p:nvSpPr>
          <p:cNvPr id="5" name="Footer Placeholder 4">
            <a:extLst>
              <a:ext uri="{FF2B5EF4-FFF2-40B4-BE49-F238E27FC236}">
                <a16:creationId xmlns:a16="http://schemas.microsoft.com/office/drawing/2014/main" id="{0BAF8DAA-960C-05DD-CD74-E7F0F044CD94}"/>
              </a:ext>
            </a:extLst>
          </p:cNvPr>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eaLnBrk="1" fontAlgn="auto" hangingPunct="1">
              <a:spcBef>
                <a:spcPts val="0"/>
              </a:spcBef>
              <a:spcAft>
                <a:spcPts val="0"/>
              </a:spcAft>
              <a:defRPr sz="8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2E531C41-0523-A1A6-29D1-611EA4BCE5B0}"/>
              </a:ext>
            </a:extLst>
          </p:cNvPr>
          <p:cNvSpPr>
            <a:spLocks noGrp="1"/>
          </p:cNvSpPr>
          <p:nvPr>
            <p:ph type="sldNum" sz="quarter" idx="4"/>
          </p:nvPr>
        </p:nvSpPr>
        <p:spPr>
          <a:xfrm>
            <a:off x="4368800" y="4237567"/>
            <a:ext cx="1422400" cy="24341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800">
                <a:solidFill>
                  <a:srgbClr val="898989"/>
                </a:solidFill>
              </a:defRPr>
            </a:lvl1pPr>
          </a:lstStyle>
          <a:p>
            <a:fld id="{5021B02B-CD14-453E-84A2-5C90EDC5F706}" type="slidenum">
              <a:rPr lang="en-US" altLang="en-US"/>
              <a:pPr/>
              <a:t>‹#›</a:t>
            </a:fld>
            <a:endParaRPr lang="en-US" altLang="en-US"/>
          </a:p>
        </p:txBody>
      </p:sp>
    </p:spTree>
    <p:extLst>
      <p:ext uri="{BB962C8B-B14F-4D97-AF65-F5344CB8AC3E}">
        <p14:creationId xmlns:p14="http://schemas.microsoft.com/office/powerpoint/2010/main" val="34238872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2933" kern="1200">
          <a:solidFill>
            <a:schemeClr val="tx1"/>
          </a:solidFill>
          <a:latin typeface="+mj-lt"/>
          <a:ea typeface="+mj-ea"/>
          <a:cs typeface="+mj-cs"/>
        </a:defRPr>
      </a:lvl1pPr>
      <a:lvl2pPr algn="ctr" rtl="0" fontAlgn="base">
        <a:spcBef>
          <a:spcPct val="0"/>
        </a:spcBef>
        <a:spcAft>
          <a:spcPct val="0"/>
        </a:spcAft>
        <a:defRPr sz="2933">
          <a:solidFill>
            <a:schemeClr val="tx1"/>
          </a:solidFill>
          <a:latin typeface="Calibri" panose="020F0502020204030204" pitchFamily="34" charset="0"/>
        </a:defRPr>
      </a:lvl2pPr>
      <a:lvl3pPr algn="ctr" rtl="0" fontAlgn="base">
        <a:spcBef>
          <a:spcPct val="0"/>
        </a:spcBef>
        <a:spcAft>
          <a:spcPct val="0"/>
        </a:spcAft>
        <a:defRPr sz="2933">
          <a:solidFill>
            <a:schemeClr val="tx1"/>
          </a:solidFill>
          <a:latin typeface="Calibri" panose="020F0502020204030204" pitchFamily="34" charset="0"/>
        </a:defRPr>
      </a:lvl3pPr>
      <a:lvl4pPr algn="ctr" rtl="0" fontAlgn="base">
        <a:spcBef>
          <a:spcPct val="0"/>
        </a:spcBef>
        <a:spcAft>
          <a:spcPct val="0"/>
        </a:spcAft>
        <a:defRPr sz="2933">
          <a:solidFill>
            <a:schemeClr val="tx1"/>
          </a:solidFill>
          <a:latin typeface="Calibri" panose="020F0502020204030204" pitchFamily="34" charset="0"/>
        </a:defRPr>
      </a:lvl4pPr>
      <a:lvl5pPr algn="ctr" rtl="0" fontAlgn="base">
        <a:spcBef>
          <a:spcPct val="0"/>
        </a:spcBef>
        <a:spcAft>
          <a:spcPct val="0"/>
        </a:spcAft>
        <a:defRPr sz="2933">
          <a:solidFill>
            <a:schemeClr val="tx1"/>
          </a:solidFill>
          <a:latin typeface="Calibri" panose="020F0502020204030204" pitchFamily="34" charset="0"/>
        </a:defRPr>
      </a:lvl5pPr>
      <a:lvl6pPr marL="304815" algn="ctr" rtl="0" fontAlgn="base">
        <a:spcBef>
          <a:spcPct val="0"/>
        </a:spcBef>
        <a:spcAft>
          <a:spcPct val="0"/>
        </a:spcAft>
        <a:defRPr sz="2933">
          <a:solidFill>
            <a:schemeClr val="tx1"/>
          </a:solidFill>
          <a:latin typeface="Calibri" panose="020F0502020204030204" pitchFamily="34" charset="0"/>
        </a:defRPr>
      </a:lvl6pPr>
      <a:lvl7pPr marL="609630" algn="ctr" rtl="0" fontAlgn="base">
        <a:spcBef>
          <a:spcPct val="0"/>
        </a:spcBef>
        <a:spcAft>
          <a:spcPct val="0"/>
        </a:spcAft>
        <a:defRPr sz="2933">
          <a:solidFill>
            <a:schemeClr val="tx1"/>
          </a:solidFill>
          <a:latin typeface="Calibri" panose="020F0502020204030204" pitchFamily="34" charset="0"/>
        </a:defRPr>
      </a:lvl7pPr>
      <a:lvl8pPr marL="914446" algn="ctr" rtl="0" fontAlgn="base">
        <a:spcBef>
          <a:spcPct val="0"/>
        </a:spcBef>
        <a:spcAft>
          <a:spcPct val="0"/>
        </a:spcAft>
        <a:defRPr sz="2933">
          <a:solidFill>
            <a:schemeClr val="tx1"/>
          </a:solidFill>
          <a:latin typeface="Calibri" panose="020F0502020204030204" pitchFamily="34" charset="0"/>
        </a:defRPr>
      </a:lvl8pPr>
      <a:lvl9pPr marL="1219261" algn="ctr" rtl="0" fontAlgn="base">
        <a:spcBef>
          <a:spcPct val="0"/>
        </a:spcBef>
        <a:spcAft>
          <a:spcPct val="0"/>
        </a:spcAft>
        <a:defRPr sz="2933">
          <a:solidFill>
            <a:schemeClr val="tx1"/>
          </a:solidFill>
          <a:latin typeface="Calibri" panose="020F0502020204030204" pitchFamily="34" charset="0"/>
        </a:defRPr>
      </a:lvl9pPr>
    </p:titleStyle>
    <p:bodyStyle>
      <a:lvl1pPr marL="228611" indent="-228611" algn="l" rtl="0" fontAlgn="base">
        <a:spcBef>
          <a:spcPct val="20000"/>
        </a:spcBef>
        <a:spcAft>
          <a:spcPct val="0"/>
        </a:spcAft>
        <a:buFont typeface="Arial" panose="020B0604020202020204" pitchFamily="34" charset="0"/>
        <a:buChar char="•"/>
        <a:defRPr sz="2133" kern="1200">
          <a:solidFill>
            <a:schemeClr val="tx1"/>
          </a:solidFill>
          <a:latin typeface="+mn-lt"/>
          <a:ea typeface="+mn-ea"/>
          <a:cs typeface="+mn-cs"/>
        </a:defRPr>
      </a:lvl1pPr>
      <a:lvl2pPr marL="495325" indent="-190510" algn="l" rtl="0" fontAlgn="base">
        <a:spcBef>
          <a:spcPct val="20000"/>
        </a:spcBef>
        <a:spcAft>
          <a:spcPct val="0"/>
        </a:spcAft>
        <a:buFont typeface="Arial" panose="020B0604020202020204" pitchFamily="34" charset="0"/>
        <a:buChar char="–"/>
        <a:defRPr sz="1867" kern="1200">
          <a:solidFill>
            <a:schemeClr val="tx1"/>
          </a:solidFill>
          <a:latin typeface="+mn-lt"/>
          <a:ea typeface="+mn-ea"/>
          <a:cs typeface="+mn-cs"/>
        </a:defRPr>
      </a:lvl2pPr>
      <a:lvl3pPr marL="762038" indent="-152408"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066853" indent="-152408" algn="l" rtl="0" fontAlgn="base">
        <a:spcBef>
          <a:spcPct val="20000"/>
        </a:spcBef>
        <a:spcAft>
          <a:spcPct val="0"/>
        </a:spcAft>
        <a:buFont typeface="Arial" panose="020B0604020202020204" pitchFamily="34" charset="0"/>
        <a:buChar char="–"/>
        <a:defRPr sz="1333" kern="1200">
          <a:solidFill>
            <a:schemeClr val="tx1"/>
          </a:solidFill>
          <a:latin typeface="+mn-lt"/>
          <a:ea typeface="+mn-ea"/>
          <a:cs typeface="+mn-cs"/>
        </a:defRPr>
      </a:lvl4pPr>
      <a:lvl5pPr marL="1371669" indent="-152408" algn="l" rtl="0" fontAlgn="base">
        <a:spcBef>
          <a:spcPct val="20000"/>
        </a:spcBef>
        <a:spcAft>
          <a:spcPct val="0"/>
        </a:spcAft>
        <a:buFont typeface="Arial" panose="020B0604020202020204"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2000"/>
            </a:blip>
            <a:stretch>
              <a:fillRect t="-12266" b="-21066"/>
            </a:stretch>
          </a:blipFill>
        </p:spPr>
        <p:txBody>
          <a:bodyPr/>
          <a:lstStyle/>
          <a:p>
            <a:endParaRPr lang="en-VN" sz="1200"/>
          </a:p>
        </p:txBody>
      </p:sp>
      <p:sp>
        <p:nvSpPr>
          <p:cNvPr id="3" name="Freeform 3"/>
          <p:cNvSpPr/>
          <p:nvPr/>
        </p:nvSpPr>
        <p:spPr>
          <a:xfrm>
            <a:off x="-2082800" y="0"/>
            <a:ext cx="14274800" cy="6858000"/>
          </a:xfrm>
          <a:custGeom>
            <a:avLst/>
            <a:gdLst/>
            <a:ahLst/>
            <a:cxnLst/>
            <a:rect l="l" t="t" r="r" b="b"/>
            <a:pathLst>
              <a:path w="15931706" h="11269345">
                <a:moveTo>
                  <a:pt x="0" y="0"/>
                </a:moveTo>
                <a:lnTo>
                  <a:pt x="15931706" y="0"/>
                </a:lnTo>
                <a:lnTo>
                  <a:pt x="15931706" y="11269345"/>
                </a:lnTo>
                <a:lnTo>
                  <a:pt x="0" y="11269345"/>
                </a:lnTo>
                <a:lnTo>
                  <a:pt x="0" y="0"/>
                </a:lnTo>
                <a:close/>
              </a:path>
            </a:pathLst>
          </a:custGeom>
          <a:blipFill>
            <a:blip r:embed="rId3">
              <a:extLst>
                <a:ext uri="{96DAC541-7B7A-43D3-8B79-37D633B846F1}">
                  <asvg:svgBlip xmlns:asvg="http://schemas.microsoft.com/office/drawing/2016/SVG/main" r:embed="rId4"/>
                </a:ext>
              </a:extLst>
            </a:blip>
            <a:stretch>
              <a:fillRect t="-29706" r="-10850" b="-27005"/>
            </a:stretch>
          </a:blipFill>
        </p:spPr>
        <p:txBody>
          <a:bodyPr/>
          <a:lstStyle/>
          <a:p>
            <a:endParaRPr lang="en-VN" sz="1200"/>
          </a:p>
        </p:txBody>
      </p:sp>
      <p:grpSp>
        <p:nvGrpSpPr>
          <p:cNvPr id="4" name="Group 4"/>
          <p:cNvGrpSpPr/>
          <p:nvPr/>
        </p:nvGrpSpPr>
        <p:grpSpPr>
          <a:xfrm>
            <a:off x="8737600" y="4504509"/>
            <a:ext cx="3454400" cy="618329"/>
            <a:chOff x="0" y="0"/>
            <a:chExt cx="1597353" cy="665221"/>
          </a:xfrm>
        </p:grpSpPr>
        <p:sp>
          <p:nvSpPr>
            <p:cNvPr id="5" name="Freeform 5"/>
            <p:cNvSpPr/>
            <p:nvPr/>
          </p:nvSpPr>
          <p:spPr>
            <a:xfrm>
              <a:off x="0" y="0"/>
              <a:ext cx="1597353" cy="665221"/>
            </a:xfrm>
            <a:custGeom>
              <a:avLst/>
              <a:gdLst/>
              <a:ahLst/>
              <a:cxnLst/>
              <a:rect l="l" t="t" r="r" b="b"/>
              <a:pathLst>
                <a:path w="1597353" h="665221">
                  <a:moveTo>
                    <a:pt x="0" y="0"/>
                  </a:moveTo>
                  <a:lnTo>
                    <a:pt x="1597353" y="0"/>
                  </a:lnTo>
                  <a:lnTo>
                    <a:pt x="1597353" y="665221"/>
                  </a:lnTo>
                  <a:lnTo>
                    <a:pt x="0" y="665221"/>
                  </a:lnTo>
                  <a:close/>
                </a:path>
              </a:pathLst>
            </a:custGeom>
            <a:solidFill>
              <a:srgbClr val="FF6F00"/>
            </a:solidFill>
          </p:spPr>
          <p:txBody>
            <a:bodyPr/>
            <a:lstStyle/>
            <a:p>
              <a:endParaRPr lang="en-VN" sz="1200"/>
            </a:p>
          </p:txBody>
        </p:sp>
        <p:sp>
          <p:nvSpPr>
            <p:cNvPr id="6" name="TextBox 6"/>
            <p:cNvSpPr txBox="1"/>
            <p:nvPr/>
          </p:nvSpPr>
          <p:spPr>
            <a:xfrm>
              <a:off x="0" y="-9525"/>
              <a:ext cx="1597353" cy="674746"/>
            </a:xfrm>
            <a:prstGeom prst="rect">
              <a:avLst/>
            </a:prstGeom>
          </p:spPr>
          <p:txBody>
            <a:bodyPr lIns="33867" tIns="33867" rIns="33867" bIns="33867" rtlCol="0" anchor="ctr"/>
            <a:lstStyle/>
            <a:p>
              <a:pPr algn="ctr">
                <a:lnSpc>
                  <a:spcPts val="1627"/>
                </a:lnSpc>
              </a:pPr>
              <a:endParaRPr sz="1200"/>
            </a:p>
          </p:txBody>
        </p:sp>
      </p:grpSp>
      <p:grpSp>
        <p:nvGrpSpPr>
          <p:cNvPr id="7" name="Group 7"/>
          <p:cNvGrpSpPr/>
          <p:nvPr/>
        </p:nvGrpSpPr>
        <p:grpSpPr>
          <a:xfrm>
            <a:off x="1" y="4513236"/>
            <a:ext cx="1154869" cy="609600"/>
            <a:chOff x="0" y="0"/>
            <a:chExt cx="1820946" cy="665221"/>
          </a:xfrm>
        </p:grpSpPr>
        <p:sp>
          <p:nvSpPr>
            <p:cNvPr id="8" name="Freeform 8"/>
            <p:cNvSpPr/>
            <p:nvPr/>
          </p:nvSpPr>
          <p:spPr>
            <a:xfrm>
              <a:off x="0" y="0"/>
              <a:ext cx="1820946" cy="665221"/>
            </a:xfrm>
            <a:custGeom>
              <a:avLst/>
              <a:gdLst/>
              <a:ahLst/>
              <a:cxnLst/>
              <a:rect l="l" t="t" r="r" b="b"/>
              <a:pathLst>
                <a:path w="1820946" h="665221">
                  <a:moveTo>
                    <a:pt x="0" y="0"/>
                  </a:moveTo>
                  <a:lnTo>
                    <a:pt x="1820946" y="0"/>
                  </a:lnTo>
                  <a:lnTo>
                    <a:pt x="1820946" y="665221"/>
                  </a:lnTo>
                  <a:lnTo>
                    <a:pt x="0" y="665221"/>
                  </a:lnTo>
                  <a:close/>
                </a:path>
              </a:pathLst>
            </a:custGeom>
            <a:solidFill>
              <a:srgbClr val="FF6F00"/>
            </a:solidFill>
          </p:spPr>
          <p:txBody>
            <a:bodyPr/>
            <a:lstStyle/>
            <a:p>
              <a:endParaRPr lang="en-VN" sz="1200"/>
            </a:p>
          </p:txBody>
        </p:sp>
        <p:sp>
          <p:nvSpPr>
            <p:cNvPr id="9" name="TextBox 9"/>
            <p:cNvSpPr txBox="1"/>
            <p:nvPr/>
          </p:nvSpPr>
          <p:spPr>
            <a:xfrm>
              <a:off x="0" y="-9525"/>
              <a:ext cx="1820946" cy="674746"/>
            </a:xfrm>
            <a:prstGeom prst="rect">
              <a:avLst/>
            </a:prstGeom>
          </p:spPr>
          <p:txBody>
            <a:bodyPr lIns="33867" tIns="33867" rIns="33867" bIns="33867" rtlCol="0" anchor="ctr"/>
            <a:lstStyle/>
            <a:p>
              <a:pPr algn="ctr">
                <a:lnSpc>
                  <a:spcPts val="1627"/>
                </a:lnSpc>
              </a:pPr>
              <a:endParaRPr sz="1200"/>
            </a:p>
          </p:txBody>
        </p:sp>
      </p:grpSp>
      <p:sp>
        <p:nvSpPr>
          <p:cNvPr id="10" name="TextBox 10"/>
          <p:cNvSpPr txBox="1"/>
          <p:nvPr/>
        </p:nvSpPr>
        <p:spPr>
          <a:xfrm>
            <a:off x="1279687" y="4036527"/>
            <a:ext cx="8319980" cy="833562"/>
          </a:xfrm>
          <a:prstGeom prst="rect">
            <a:avLst/>
          </a:prstGeom>
        </p:spPr>
        <p:txBody>
          <a:bodyPr wrap="square" lIns="0" tIns="0" rIns="0" bIns="0" rtlCol="0" anchor="t">
            <a:spAutoFit/>
          </a:bodyPr>
          <a:lstStyle/>
          <a:p>
            <a:pPr>
              <a:lnSpc>
                <a:spcPts val="6466"/>
              </a:lnSpc>
            </a:pPr>
            <a:r>
              <a:rPr lang="en-US" sz="6668" b="1" dirty="0">
                <a:solidFill>
                  <a:srgbClr val="FFFFFF"/>
                </a:solidFill>
                <a:latin typeface="SVN-Gilroy Heavy" pitchFamily="2" charset="77"/>
              </a:rPr>
              <a:t>BEGINNER’S TOEIC</a:t>
            </a:r>
          </a:p>
        </p:txBody>
      </p:sp>
      <p:sp>
        <p:nvSpPr>
          <p:cNvPr id="11" name="TextBox 11"/>
          <p:cNvSpPr txBox="1"/>
          <p:nvPr/>
        </p:nvSpPr>
        <p:spPr>
          <a:xfrm>
            <a:off x="1244979" y="4818036"/>
            <a:ext cx="7910513" cy="833562"/>
          </a:xfrm>
          <a:prstGeom prst="rect">
            <a:avLst/>
          </a:prstGeom>
        </p:spPr>
        <p:txBody>
          <a:bodyPr lIns="0" tIns="0" rIns="0" bIns="0" rtlCol="0" anchor="t">
            <a:spAutoFit/>
          </a:bodyPr>
          <a:lstStyle/>
          <a:p>
            <a:pPr>
              <a:lnSpc>
                <a:spcPts val="6466"/>
              </a:lnSpc>
            </a:pPr>
            <a:r>
              <a:rPr lang="en-US" sz="6666">
                <a:solidFill>
                  <a:srgbClr val="FFFFFF"/>
                </a:solidFill>
                <a:latin typeface="SVN-Gilroy Medium" pitchFamily="2" charset="77"/>
              </a:rPr>
              <a:t>LESSON 1</a:t>
            </a:r>
            <a:r>
              <a:rPr lang="en-US" sz="6666" dirty="0">
                <a:solidFill>
                  <a:srgbClr val="FFFFFF"/>
                </a:solidFill>
                <a:latin typeface="SVN-Gilroy Medium" pitchFamily="2" charset="77"/>
              </a:rPr>
              <a:t>0</a:t>
            </a:r>
          </a:p>
        </p:txBody>
      </p:sp>
      <p:sp>
        <p:nvSpPr>
          <p:cNvPr id="12" name="TextBox 12"/>
          <p:cNvSpPr txBox="1"/>
          <p:nvPr/>
        </p:nvSpPr>
        <p:spPr>
          <a:xfrm>
            <a:off x="1294202" y="3639556"/>
            <a:ext cx="5004999" cy="205184"/>
          </a:xfrm>
          <a:prstGeom prst="rect">
            <a:avLst/>
          </a:prstGeom>
        </p:spPr>
        <p:txBody>
          <a:bodyPr wrap="square" lIns="0" tIns="0" rIns="0" bIns="0" rtlCol="0" anchor="t">
            <a:spAutoFit/>
          </a:bodyPr>
          <a:lstStyle/>
          <a:p>
            <a:pPr>
              <a:lnSpc>
                <a:spcPts val="1627"/>
              </a:lnSpc>
              <a:spcBef>
                <a:spcPct val="0"/>
              </a:spcBef>
            </a:pPr>
            <a:r>
              <a:rPr lang="en-US" sz="1467" spc="469" dirty="0">
                <a:solidFill>
                  <a:schemeClr val="bg1"/>
                </a:solidFill>
                <a:latin typeface="SVN-Gilroy Medium" pitchFamily="2" charset="77"/>
              </a:rPr>
              <a:t>ZENLISH – HỌC TOEIC 1 LẦN LÀ ĐẠT</a:t>
            </a:r>
          </a:p>
        </p:txBody>
      </p:sp>
      <p:pic>
        <p:nvPicPr>
          <p:cNvPr id="16" name="Picture 15" descr="A blue and orange text on a black background&#10;&#10;Description automatically generated">
            <a:extLst>
              <a:ext uri="{FF2B5EF4-FFF2-40B4-BE49-F238E27FC236}">
                <a16:creationId xmlns:a16="http://schemas.microsoft.com/office/drawing/2014/main" id="{58A058C4-E4A3-E820-C098-86A5436ECE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4800" y="-127000"/>
            <a:ext cx="1809620" cy="1273185"/>
          </a:xfrm>
          <a:prstGeom prst="rect">
            <a:avLst/>
          </a:prstGeom>
        </p:spPr>
      </p:pic>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marL="0" marR="0" lvl="0" indent="0" algn="ctr" defTabSz="609630" rtl="0" eaLnBrk="1" fontAlgn="auto" latinLnBrk="0" hangingPunct="1">
              <a:lnSpc>
                <a:spcPts val="6037"/>
              </a:lnSpc>
              <a:spcBef>
                <a:spcPts val="0"/>
              </a:spcBef>
              <a:spcAft>
                <a:spcPts val="0"/>
              </a:spcAft>
              <a:buClrTx/>
              <a:buSzTx/>
              <a:buFontTx/>
              <a:buNone/>
              <a:tabLst/>
              <a:defRPr/>
            </a:pPr>
            <a:r>
              <a:rPr kumimoji="0" lang="en-US" sz="4314" b="1" i="0" u="none" strike="noStrike" kern="1200" cap="none" spc="0" normalizeH="0" baseline="0" noProof="0">
                <a:ln>
                  <a:noFill/>
                </a:ln>
                <a:solidFill>
                  <a:srgbClr val="0037F4"/>
                </a:solidFill>
                <a:effectLst/>
                <a:uLnTx/>
                <a:uFillTx/>
                <a:latin typeface="SVN-Gilroy Bold" panose="00000800000000000000"/>
                <a:ea typeface="+mn-ea"/>
                <a:cs typeface="+mn-cs"/>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202076"/>
            <a:ext cx="9491133" cy="4777484"/>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61092" y="1220776"/>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marR="0" lvl="0" indent="-304815" algn="l" defTabSz="609630" rtl="0" eaLnBrk="1" fontAlgn="base" latinLnBrk="0" hangingPunct="1">
              <a:lnSpc>
                <a:spcPct val="150000"/>
              </a:lnSpc>
              <a:spcBef>
                <a:spcPct val="0"/>
              </a:spcBef>
              <a:spcAft>
                <a:spcPct val="0"/>
              </a:spcAft>
              <a:buClrTx/>
              <a:buSzTx/>
              <a:buFontTx/>
              <a:buChar char="-"/>
              <a:tabLst/>
              <a:defRPr/>
            </a:pPr>
            <a:r>
              <a:rPr lang="en-GB" altLang="en-US" sz="2000">
                <a:solidFill>
                  <a:srgbClr val="000000"/>
                </a:solidFill>
                <a:latin typeface="SVN-Gilroy" panose="00000500000000000000" pitchFamily="50" charset="0"/>
              </a:rPr>
              <a:t>city official /ˈsɪt̬.i əˈfɪʃ.əl/ (n): quan chức thành phố</a:t>
            </a:r>
            <a:endPar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Equipment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/ɪˈkwɪp.</a:t>
            </a: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mənt/: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thiết bị</a:t>
            </a: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Relocate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/ˌriː.ləʊˈ</a:t>
            </a: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keɪt/: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di chuyển, di dời vị trí</a:t>
            </a: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Proper /ˈprɒp.</a:t>
            </a: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ər/: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thích hợp, phù hợp</a:t>
            </a: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Attire /əˈtaɪər/: trang phục </a:t>
            </a: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Accurately /ˈæk.jə.rət</a:t>
            </a: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.li/: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chính xác</a:t>
            </a: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Take inventory</a:t>
            </a:r>
            <a:r>
              <a:rPr kumimoji="0" lang="en-US"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 </a:t>
            </a: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/teɪk ˈɪn.vən.tɔːr.i/: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kiểm kê hàng hóa</a:t>
            </a: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Headquarters /ˌhedˈkwɔː.təz</a:t>
            </a: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 :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trụ sở chính</a:t>
            </a: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Beverage /ˈbev.ər.</a:t>
            </a: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ɪdʒ/: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đồ uống</a:t>
            </a:r>
          </a:p>
          <a:p>
            <a:pPr marL="304815" marR="0" lvl="0" indent="-304815" algn="l" defTabSz="609630" rtl="0" eaLnBrk="1" fontAlgn="base" latinLnBrk="0" hangingPunct="1">
              <a:lnSpc>
                <a:spcPct val="150000"/>
              </a:lnSpc>
              <a:spcBef>
                <a:spcPct val="0"/>
              </a:spcBef>
              <a:spcAft>
                <a:spcPct val="0"/>
              </a:spcAft>
              <a:buClrTx/>
              <a:buSzTx/>
              <a:buFontTx/>
              <a:buChar char="-"/>
              <a:tabLst/>
              <a:defRPr/>
            </a:pP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Sample /ˈsɑːm.</a:t>
            </a:r>
            <a:r>
              <a:rPr kumimoji="0" lang="vi-VN" altLang="en-US" sz="20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pəl/: </a:t>
            </a:r>
            <a:r>
              <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mẫu thử </a:t>
            </a:r>
          </a:p>
          <a:p>
            <a:pPr marL="304815" marR="0" lvl="0" indent="-304815" algn="l" defTabSz="609630" rtl="0" eaLnBrk="1" fontAlgn="base" latinLnBrk="0" hangingPunct="1">
              <a:lnSpc>
                <a:spcPct val="150000"/>
              </a:lnSpc>
              <a:spcBef>
                <a:spcPct val="0"/>
              </a:spcBef>
              <a:spcAft>
                <a:spcPct val="0"/>
              </a:spcAft>
              <a:buClrTx/>
              <a:buSzTx/>
              <a:buFontTx/>
              <a:buChar char="-"/>
              <a:tabLst/>
              <a:defRPr/>
            </a:pPr>
            <a:endParaRPr kumimoji="0" lang="vi-VN"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50000"/>
              </a:lnSpc>
              <a:spcBef>
                <a:spcPct val="0"/>
              </a:spcBef>
              <a:spcAft>
                <a:spcPct val="0"/>
              </a:spcAft>
              <a:buClrTx/>
              <a:buSzTx/>
              <a:buFontTx/>
              <a:buChar char="-"/>
              <a:tabLst/>
              <a:defRPr/>
            </a:pPr>
            <a:endParaRPr kumimoji="0" lang="en-US"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0" marR="0" lvl="0" indent="0" algn="l" defTabSz="609630" rtl="0" eaLnBrk="1" fontAlgn="base" latinLnBrk="0" hangingPunct="1">
              <a:lnSpc>
                <a:spcPct val="15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872238858"/>
      </p:ext>
    </p:extLst>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57E1B4-4CDE-9DD3-F455-9C7E204D5281}"/>
              </a:ext>
            </a:extLst>
          </p:cNvPr>
          <p:cNvSpPr txBox="1"/>
          <p:nvPr/>
        </p:nvSpPr>
        <p:spPr>
          <a:xfrm>
            <a:off x="4938184" y="663526"/>
            <a:ext cx="7097606" cy="5931161"/>
          </a:xfrm>
          <a:prstGeom prst="rect">
            <a:avLst/>
          </a:prstGeom>
          <a:noFill/>
          <a:ln>
            <a:solidFill>
              <a:srgbClr val="0037F4"/>
            </a:solidFill>
          </a:ln>
        </p:spPr>
        <p:txBody>
          <a:bodyPr lIns="33867" tIns="33867" rIns="33867" bIns="33867" anchor="ctr"/>
          <a:lstStyle/>
          <a:p>
            <a:pPr marL="0" marR="0" lvl="0" indent="0" algn="ctr" defTabSz="914400" rtl="0" eaLnBrk="1" fontAlgn="auto" latinLnBrk="0" hangingPunct="1">
              <a:lnSpc>
                <a:spcPts val="173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9" name="Rounded Rectangle 44">
            <a:extLst>
              <a:ext uri="{FF2B5EF4-FFF2-40B4-BE49-F238E27FC236}">
                <a16:creationId xmlns:a16="http://schemas.microsoft.com/office/drawing/2014/main" id="{DEBC3C31-0DD2-8952-F426-43B4733898E1}"/>
              </a:ext>
            </a:extLst>
          </p:cNvPr>
          <p:cNvSpPr/>
          <p:nvPr/>
        </p:nvSpPr>
        <p:spPr>
          <a:xfrm>
            <a:off x="5117484" y="4566631"/>
            <a:ext cx="4653240" cy="31856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8" name="Rounded Rectangle 43">
            <a:extLst>
              <a:ext uri="{FF2B5EF4-FFF2-40B4-BE49-F238E27FC236}">
                <a16:creationId xmlns:a16="http://schemas.microsoft.com/office/drawing/2014/main" id="{FF3982D5-2595-635E-DDB1-B9736C1C1788}"/>
              </a:ext>
            </a:extLst>
          </p:cNvPr>
          <p:cNvSpPr/>
          <p:nvPr/>
        </p:nvSpPr>
        <p:spPr>
          <a:xfrm>
            <a:off x="5093708" y="3417064"/>
            <a:ext cx="6238688" cy="31855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 name="Rounded Rectangle 42">
            <a:extLst>
              <a:ext uri="{FF2B5EF4-FFF2-40B4-BE49-F238E27FC236}">
                <a16:creationId xmlns:a16="http://schemas.microsoft.com/office/drawing/2014/main" id="{9B9BECCD-0E43-4F63-044A-983BBA05C2A8}"/>
              </a:ext>
            </a:extLst>
          </p:cNvPr>
          <p:cNvSpPr/>
          <p:nvPr/>
        </p:nvSpPr>
        <p:spPr>
          <a:xfrm>
            <a:off x="5105773" y="2272989"/>
            <a:ext cx="3172274" cy="31855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grpSp>
        <p:nvGrpSpPr>
          <p:cNvPr id="6" name="Group 6">
            <a:extLst>
              <a:ext uri="{FF2B5EF4-FFF2-40B4-BE49-F238E27FC236}">
                <a16:creationId xmlns:a16="http://schemas.microsoft.com/office/drawing/2014/main" id="{F92CD68E-2349-30B9-77BF-0CEF69CA0AEA}"/>
              </a:ext>
            </a:extLst>
          </p:cNvPr>
          <p:cNvGrpSpPr>
            <a:grpSpLocks/>
          </p:cNvGrpSpPr>
          <p:nvPr/>
        </p:nvGrpSpPr>
        <p:grpSpPr bwMode="auto">
          <a:xfrm>
            <a:off x="7752292" y="251883"/>
            <a:ext cx="1474258" cy="762000"/>
            <a:chOff x="0" y="-46"/>
            <a:chExt cx="1571822" cy="812846"/>
          </a:xfrm>
        </p:grpSpPr>
        <p:sp>
          <p:nvSpPr>
            <p:cNvPr id="7" name="Freeform 7">
              <a:extLst>
                <a:ext uri="{FF2B5EF4-FFF2-40B4-BE49-F238E27FC236}">
                  <a16:creationId xmlns:a16="http://schemas.microsoft.com/office/drawing/2014/main" id="{FEADAE65-6E7B-7623-92F0-A7D8A38BAC6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6176" name="TextBox 8">
              <a:extLst>
                <a:ext uri="{FF2B5EF4-FFF2-40B4-BE49-F238E27FC236}">
                  <a16:creationId xmlns:a16="http://schemas.microsoft.com/office/drawing/2014/main" id="{57E799BC-4885-AAF2-ADBB-B9D04C73B1DC}"/>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ts val="3684"/>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5</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10" name="Group 10">
            <a:extLst>
              <a:ext uri="{FF2B5EF4-FFF2-40B4-BE49-F238E27FC236}">
                <a16:creationId xmlns:a16="http://schemas.microsoft.com/office/drawing/2014/main" id="{463597CB-B8F8-8940-48B5-10DCBF38BEA1}"/>
              </a:ext>
            </a:extLst>
          </p:cNvPr>
          <p:cNvGrpSpPr/>
          <p:nvPr/>
        </p:nvGrpSpPr>
        <p:grpSpPr>
          <a:xfrm>
            <a:off x="219670" y="214086"/>
            <a:ext cx="503015" cy="503015"/>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210276" y="799042"/>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What industry does Janet </a:t>
            </a:r>
            <a:r>
              <a:rPr kumimoji="0" lang="en-US" altLang="en-US" sz="1700" b="1" i="0" u="none" strike="noStrike" kern="1200" cap="none" spc="0" normalizeH="0" baseline="0" noProof="0" dirty="0" err="1">
                <a:ln>
                  <a:noFill/>
                </a:ln>
                <a:solidFill>
                  <a:srgbClr val="000000"/>
                </a:solidFill>
                <a:effectLst/>
                <a:uLnTx/>
                <a:uFillTx/>
                <a:latin typeface="SVN-Gilroy" panose="00000500000000000000" pitchFamily="50" charset="0"/>
                <a:ea typeface="+mn-ea"/>
                <a:cs typeface="+mn-cs"/>
              </a:rPr>
              <a:t>Colthrup</a:t>
            </a:r>
            <a:r>
              <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work in?</a:t>
            </a: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219589" y="2358813"/>
            <a:ext cx="502920" cy="506307"/>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219670" y="4534989"/>
            <a:ext cx="503015" cy="503015"/>
            <a:chOff x="0" y="0"/>
            <a:chExt cx="812800"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210277" y="2928409"/>
            <a:ext cx="4430183" cy="24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700" b="1"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What will Janet </a:t>
            </a:r>
            <a:r>
              <a:rPr kumimoji="0" lang="en-US" altLang="en-US" sz="1700" b="1" i="0" u="none" strike="noStrike" kern="1200" cap="none" spc="0" normalizeH="0" baseline="0" noProof="0" dirty="0" err="1">
                <a:ln>
                  <a:noFill/>
                </a:ln>
                <a:solidFill>
                  <a:prstClr val="black"/>
                </a:solidFill>
                <a:effectLst/>
                <a:uLnTx/>
                <a:uFillTx/>
                <a:latin typeface="SVN-Gilroy" panose="00000500000000000000" pitchFamily="50" charset="0"/>
                <a:ea typeface="+mn-ea"/>
                <a:cs typeface="+mn-cs"/>
              </a:rPr>
              <a:t>Colthrup</a:t>
            </a:r>
            <a:r>
              <a:rPr kumimoji="0" lang="en-US" altLang="en-US" sz="1700" b="1"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discuss?</a:t>
            </a: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219590" y="5098460"/>
            <a:ext cx="4420869"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What does the speaker request that listeners do?</a:t>
            </a:r>
          </a:p>
        </p:txBody>
      </p:sp>
      <p:sp>
        <p:nvSpPr>
          <p:cNvPr id="18" name="Rounded Rectangle 17">
            <a:extLst>
              <a:ext uri="{FF2B5EF4-FFF2-40B4-BE49-F238E27FC236}">
                <a16:creationId xmlns:a16="http://schemas.microsoft.com/office/drawing/2014/main" id="{87AA976E-65EE-A2E4-AE23-BBC9135AB63F}"/>
              </a:ext>
            </a:extLst>
          </p:cNvPr>
          <p:cNvSpPr/>
          <p:nvPr/>
        </p:nvSpPr>
        <p:spPr>
          <a:xfrm>
            <a:off x="150746" y="1323523"/>
            <a:ext cx="1578902" cy="33215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240968" y="1044576"/>
            <a:ext cx="2712508"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Event planning</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 Accounting</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 Tourism</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 Interior design</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sp>
        <p:nvSpPr>
          <p:cNvPr id="23" name="Rounded Rectangle 22">
            <a:extLst>
              <a:ext uri="{FF2B5EF4-FFF2-40B4-BE49-F238E27FC236}">
                <a16:creationId xmlns:a16="http://schemas.microsoft.com/office/drawing/2014/main" id="{8F3E8F89-CB75-A795-0E09-DADDA49FF9DE}"/>
              </a:ext>
            </a:extLst>
          </p:cNvPr>
          <p:cNvSpPr/>
          <p:nvPr/>
        </p:nvSpPr>
        <p:spPr>
          <a:xfrm>
            <a:off x="169642" y="3202884"/>
            <a:ext cx="3070277" cy="33215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SVN-Gilroy" panose="00000500000000000000" pitchFamily="50" charset="0"/>
              <a:ea typeface="+mn-ea"/>
              <a:cs typeface="+mn-cs"/>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267427" y="3225800"/>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Tips for starting a business</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 Strategies for international trade</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 Modern home-decorating styles</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 Effective speech-writing techniques</a:t>
            </a:r>
          </a:p>
        </p:txBody>
      </p:sp>
      <p:sp>
        <p:nvSpPr>
          <p:cNvPr id="30" name="Rounded Rectangle 29">
            <a:extLst>
              <a:ext uri="{FF2B5EF4-FFF2-40B4-BE49-F238E27FC236}">
                <a16:creationId xmlns:a16="http://schemas.microsoft.com/office/drawing/2014/main" id="{852CC81C-BAB8-ACC0-A19F-8F9D36028464}"/>
              </a:ext>
            </a:extLst>
          </p:cNvPr>
          <p:cNvSpPr/>
          <p:nvPr/>
        </p:nvSpPr>
        <p:spPr>
          <a:xfrm>
            <a:off x="150746" y="5800327"/>
            <a:ext cx="3568278" cy="33215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266738" y="5532552"/>
            <a:ext cx="3985182"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Take a handout before they leave</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 Submit their questions in writing</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 Move to the empty seats in the front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 Split into small discussion groups</a:t>
            </a:r>
          </a:p>
        </p:txBody>
      </p:sp>
      <p:sp>
        <p:nvSpPr>
          <p:cNvPr id="43" name="Rounded Rectangle 42">
            <a:extLst>
              <a:ext uri="{FF2B5EF4-FFF2-40B4-BE49-F238E27FC236}">
                <a16:creationId xmlns:a16="http://schemas.microsoft.com/office/drawing/2014/main" id="{46FD9AD7-BC7C-8371-3305-DE79FC979D95}"/>
              </a:ext>
            </a:extLst>
          </p:cNvPr>
          <p:cNvSpPr/>
          <p:nvPr/>
        </p:nvSpPr>
        <p:spPr>
          <a:xfrm>
            <a:off x="6208399" y="1890362"/>
            <a:ext cx="5671866" cy="31855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4" name="Rounded Rectangle 43">
            <a:extLst>
              <a:ext uri="{FF2B5EF4-FFF2-40B4-BE49-F238E27FC236}">
                <a16:creationId xmlns:a16="http://schemas.microsoft.com/office/drawing/2014/main" id="{4C991506-0885-3E12-212F-C8DC68F08557}"/>
              </a:ext>
            </a:extLst>
          </p:cNvPr>
          <p:cNvSpPr/>
          <p:nvPr/>
        </p:nvSpPr>
        <p:spPr>
          <a:xfrm>
            <a:off x="7874221" y="3037725"/>
            <a:ext cx="4006043" cy="32168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5" name="Rounded Rectangle 44">
            <a:extLst>
              <a:ext uri="{FF2B5EF4-FFF2-40B4-BE49-F238E27FC236}">
                <a16:creationId xmlns:a16="http://schemas.microsoft.com/office/drawing/2014/main" id="{E3918FAA-CFCE-ABCA-B54E-45C440774967}"/>
              </a:ext>
            </a:extLst>
          </p:cNvPr>
          <p:cNvSpPr/>
          <p:nvPr/>
        </p:nvSpPr>
        <p:spPr>
          <a:xfrm>
            <a:off x="7294651" y="4194909"/>
            <a:ext cx="4557319" cy="31852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162551" y="1117861"/>
            <a:ext cx="6648871"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M- Cn: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Thank you for attending tonight ' s </a:t>
            </a:r>
            <a:r>
              <a:rPr kumimoji="0" lang="en-US" altLang="en-US" sz="2000" b="0" i="0" u="none" strike="noStrike" kern="1200" cap="none" spc="0" normalizeH="0" baseline="0" noProof="0" dirty="0" err="1">
                <a:ln>
                  <a:noFill/>
                </a:ln>
                <a:solidFill>
                  <a:prstClr val="black"/>
                </a:solidFill>
                <a:effectLst/>
                <a:uLnTx/>
                <a:uFillTx/>
                <a:latin typeface="SVN-Gilroy" panose="00000500000000000000" pitchFamily="50" charset="0"/>
                <a:ea typeface="+mn-ea"/>
                <a:cs typeface="+mn-cs"/>
              </a:rPr>
              <a:t>Fredrickstown</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Business Seminar. I’m excited to introduce our first speaker, Ms. Janet </a:t>
            </a:r>
            <a:r>
              <a:rPr kumimoji="0" lang="en-US" altLang="en-US" sz="2000" b="0" i="0" u="none" strike="noStrike" kern="1200" cap="none" spc="0" normalizeH="0" baseline="0" noProof="0" dirty="0" err="1">
                <a:ln>
                  <a:noFill/>
                </a:ln>
                <a:solidFill>
                  <a:prstClr val="black"/>
                </a:solidFill>
                <a:effectLst/>
                <a:uLnTx/>
                <a:uFillTx/>
                <a:latin typeface="SVN-Gilroy" panose="00000500000000000000" pitchFamily="50" charset="0"/>
                <a:ea typeface="+mn-ea"/>
                <a:cs typeface="+mn-cs"/>
              </a:rPr>
              <a:t>Colthrup</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She's the (1) ......................... of </a:t>
            </a:r>
            <a:r>
              <a:rPr kumimoji="0" lang="en-US" altLang="en-US" sz="2000" b="0" i="0" u="none" strike="noStrike" kern="1200" cap="none" spc="0" normalizeH="0" baseline="0" noProof="0" dirty="0" err="1">
                <a:ln>
                  <a:noFill/>
                </a:ln>
                <a:solidFill>
                  <a:prstClr val="black"/>
                </a:solidFill>
                <a:effectLst/>
                <a:uLnTx/>
                <a:uFillTx/>
                <a:latin typeface="SVN-Gilroy" panose="00000500000000000000" pitchFamily="50" charset="0"/>
                <a:ea typeface="+mn-ea"/>
                <a:cs typeface="+mn-cs"/>
              </a:rPr>
              <a:t>Colthrup</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(2) .......................... Her company specializes in international tax preparation and does business in more than twenty countries. Today she'll share some of the (3) ......................... she used when she (4</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ea typeface="+mn-ea"/>
                <a:cs typeface="+mn-cs"/>
              </a:rPr>
              <a:t>) .............. ................... ten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years ago, working from her home. As we've done in previous sessions, if you have questions for our speaker, please (5</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ea typeface="+mn-ea"/>
                <a:cs typeface="+mn-cs"/>
              </a:rPr>
              <a:t>) ............... ............. on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the cards provided on your seat. Seminar volunteers will collect these questions throughout the  session and then give them to the speaker directly. Without further delay, please help me welcome </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ea typeface="+mn-ea"/>
                <a:cs typeface="+mn-cs"/>
              </a:rPr>
              <a:t>Janet Colthrup.</a:t>
            </a:r>
            <a:endPar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endParaRP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10146989" y="1838740"/>
            <a:ext cx="2893906" cy="51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founder </a:t>
            </a: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6694780" y="2227259"/>
            <a:ext cx="1583267" cy="3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Accounting</a:t>
            </a:r>
          </a:p>
        </p:txBody>
      </p:sp>
      <p:sp>
        <p:nvSpPr>
          <p:cNvPr id="52" name="Text Box 51">
            <a:extLst>
              <a:ext uri="{FF2B5EF4-FFF2-40B4-BE49-F238E27FC236}">
                <a16:creationId xmlns:a16="http://schemas.microsoft.com/office/drawing/2014/main" id="{19D334D0-CFAA-3D40-B67C-08A37C4A807F}"/>
              </a:ext>
            </a:extLst>
          </p:cNvPr>
          <p:cNvSpPr txBox="1">
            <a:spLocks noChangeArrowheads="1"/>
          </p:cNvSpPr>
          <p:nvPr/>
        </p:nvSpPr>
        <p:spPr bwMode="auto">
          <a:xfrm>
            <a:off x="5184941" y="3352997"/>
            <a:ext cx="187748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strategies </a:t>
            </a: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6484993" y="4503159"/>
            <a:ext cx="2126504"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write them </a:t>
            </a: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9377325" y="3360881"/>
            <a:ext cx="2094881"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defRPr/>
            </a:pPr>
            <a:r>
              <a:rPr kumimoji="0" lang="en-US" altLang="en-US" sz="2000" b="0" i="0" u="none" strike="noStrike" kern="1200" cap="none" spc="0" normalizeH="0" baseline="0" noProof="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started her</a:t>
            </a: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 firm</a:t>
            </a:r>
            <a:endPar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29" name="Picture 28" descr="A blue and orange text on a black background&#10;&#10;Description automatically generated">
            <a:extLst>
              <a:ext uri="{FF2B5EF4-FFF2-40B4-BE49-F238E27FC236}">
                <a16:creationId xmlns:a16="http://schemas.microsoft.com/office/drawing/2014/main" id="{D08705C1-EBFE-DE30-11A6-F094B1B7C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42322"/>
            <a:ext cx="1898098" cy="1336015"/>
          </a:xfrm>
          <a:prstGeom prst="rect">
            <a:avLst/>
          </a:prstGeom>
        </p:spPr>
      </p:pic>
      <p:pic>
        <p:nvPicPr>
          <p:cNvPr id="14" name="B248BA40">
            <a:hlinkClick r:id="" action="ppaction://media"/>
            <a:extLst>
              <a:ext uri="{FF2B5EF4-FFF2-40B4-BE49-F238E27FC236}">
                <a16:creationId xmlns:a16="http://schemas.microsoft.com/office/drawing/2014/main" id="{C8AD4AC9-4761-9DF9-2D65-16B139C21D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02475" y="139700"/>
            <a:ext cx="487363" cy="487363"/>
          </a:xfrm>
          <a:prstGeom prst="rect">
            <a:avLst/>
          </a:prstGeom>
        </p:spPr>
      </p:pic>
    </p:spTree>
    <p:extLst>
      <p:ext uri="{BB962C8B-B14F-4D97-AF65-F5344CB8AC3E}">
        <p14:creationId xmlns:p14="http://schemas.microsoft.com/office/powerpoint/2010/main" val="948098709"/>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par>
                          <p:cTn id="8" fill="hold" nodeType="afterGroup">
                            <p:stCondLst>
                              <p:cond delay="1000"/>
                            </p:stCondLst>
                            <p:childTnLst>
                              <p:par>
                                <p:cTn id="9" presetID="7" presetClass="entr" presetSubtype="4" fill="hold" nodeType="afterEffect">
                                  <p:stCondLst>
                                    <p:cond delay="0"/>
                                  </p:stCondLst>
                                  <p:childTnLst>
                                    <p:set>
                                      <p:cBhvr>
                                        <p:cTn id="10" dur="750"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ppt_x"/>
                                          </p:val>
                                        </p:tav>
                                        <p:tav tm="100000">
                                          <p:val>
                                            <p:strVal val="#ppt_x"/>
                                          </p:val>
                                        </p:tav>
                                      </p:tavLst>
                                    </p:anim>
                                    <p:anim calcmode="lin" valueType="num">
                                      <p:cBhvr additive="base">
                                        <p:cTn id="28" dur="750" fill="hold"/>
                                        <p:tgtEl>
                                          <p:spTgt spid="27"/>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24"/>
                                        </p:tgtEl>
                                        <p:attrNameLst>
                                          <p:attrName>style.visibility</p:attrName>
                                        </p:attrNameLst>
                                      </p:cBhvr>
                                      <p:to>
                                        <p:strVal val="visible"/>
                                      </p:to>
                                    </p:set>
                                    <p:anim calcmode="lin" valueType="num">
                                      <p:cBhvr additive="base">
                                        <p:cTn id="31" dur="750" fill="hold"/>
                                        <p:tgtEl>
                                          <p:spTgt spid="24"/>
                                        </p:tgtEl>
                                        <p:attrNameLst>
                                          <p:attrName>ppt_x</p:attrName>
                                        </p:attrNameLst>
                                      </p:cBhvr>
                                      <p:tavLst>
                                        <p:tav tm="0">
                                          <p:val>
                                            <p:strVal val="#ppt_x"/>
                                          </p:val>
                                        </p:tav>
                                        <p:tav tm="100000">
                                          <p:val>
                                            <p:strVal val="#ppt_x"/>
                                          </p:val>
                                        </p:tav>
                                      </p:tavLst>
                                    </p:anim>
                                    <p:anim calcmode="lin" valueType="num">
                                      <p:cBhvr additive="base">
                                        <p:cTn id="32" dur="750" fill="hold"/>
                                        <p:tgtEl>
                                          <p:spTgt spid="24"/>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31"/>
                                        </p:tgtEl>
                                        <p:attrNameLst>
                                          <p:attrName>style.visibility</p:attrName>
                                        </p:attrNameLst>
                                      </p:cBhvr>
                                      <p:to>
                                        <p:strVal val="visible"/>
                                      </p:to>
                                    </p:set>
                                    <p:anim calcmode="lin" valueType="num">
                                      <p:cBhvr additive="base">
                                        <p:cTn id="43" dur="750" fill="hold"/>
                                        <p:tgtEl>
                                          <p:spTgt spid="31"/>
                                        </p:tgtEl>
                                        <p:attrNameLst>
                                          <p:attrName>ppt_x</p:attrName>
                                        </p:attrNameLst>
                                      </p:cBhvr>
                                      <p:tavLst>
                                        <p:tav tm="0">
                                          <p:val>
                                            <p:strVal val="#ppt_x"/>
                                          </p:val>
                                        </p:tav>
                                        <p:tav tm="100000">
                                          <p:val>
                                            <p:strVal val="#ppt_x"/>
                                          </p:val>
                                        </p:tav>
                                      </p:tavLst>
                                    </p:anim>
                                    <p:anim calcmode="lin" valueType="num">
                                      <p:cBhvr additive="base">
                                        <p:cTn id="44" dur="750" fill="hold"/>
                                        <p:tgtEl>
                                          <p:spTgt spid="31"/>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1750"/>
                            </p:stCondLst>
                            <p:childTnLst>
                              <p:par>
                                <p:cTn id="46" presetID="7" presetClass="entr" presetSubtype="4" fill="hold" nodeType="afterEffect">
                                  <p:stCondLst>
                                    <p:cond delay="0"/>
                                  </p:stCondLst>
                                  <p:childTnLst>
                                    <p:set>
                                      <p:cBhvr>
                                        <p:cTn id="47" dur="750" fill="hold">
                                          <p:stCondLst>
                                            <p:cond delay="0"/>
                                          </p:stCondLst>
                                        </p:cTn>
                                        <p:tgtEl>
                                          <p:spTgt spid="47"/>
                                        </p:tgtEl>
                                        <p:attrNameLst>
                                          <p:attrName>style.visibility</p:attrName>
                                        </p:attrNameLst>
                                      </p:cBhvr>
                                      <p:to>
                                        <p:strVal val="visible"/>
                                      </p:to>
                                    </p:set>
                                    <p:anim calcmode="lin" valueType="num">
                                      <p:cBhvr additive="base">
                                        <p:cTn id="48" dur="750" fill="hold"/>
                                        <p:tgtEl>
                                          <p:spTgt spid="47"/>
                                        </p:tgtEl>
                                        <p:attrNameLst>
                                          <p:attrName>ppt_x</p:attrName>
                                        </p:attrNameLst>
                                      </p:cBhvr>
                                      <p:tavLst>
                                        <p:tav tm="0">
                                          <p:val>
                                            <p:strVal val="#ppt_x"/>
                                          </p:val>
                                        </p:tav>
                                        <p:tav tm="100000">
                                          <p:val>
                                            <p:strVal val="#ppt_x"/>
                                          </p:val>
                                        </p:tav>
                                      </p:tavLst>
                                    </p:anim>
                                    <p:anim calcmode="lin" valueType="num">
                                      <p:cBhvr additive="base">
                                        <p:cTn id="49"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500" fill="hold"/>
                                        <p:tgtEl>
                                          <p:spTgt spid="50"/>
                                        </p:tgtEl>
                                        <p:attrNameLst>
                                          <p:attrName>ppt_x</p:attrName>
                                        </p:attrNameLst>
                                      </p:cBhvr>
                                      <p:tavLst>
                                        <p:tav tm="0">
                                          <p:val>
                                            <p:strVal val="#ppt_x"/>
                                          </p:val>
                                        </p:tav>
                                        <p:tav tm="100000">
                                          <p:val>
                                            <p:strVal val="#ppt_x"/>
                                          </p:val>
                                        </p:tav>
                                      </p:tavLst>
                                    </p:anim>
                                    <p:anim calcmode="lin" valueType="num">
                                      <p:cBhvr additive="base">
                                        <p:cTn id="5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additive="base">
                                        <p:cTn id="60" dur="500" fill="hold"/>
                                        <p:tgtEl>
                                          <p:spTgt spid="51"/>
                                        </p:tgtEl>
                                        <p:attrNameLst>
                                          <p:attrName>ppt_x</p:attrName>
                                        </p:attrNameLst>
                                      </p:cBhvr>
                                      <p:tavLst>
                                        <p:tav tm="0">
                                          <p:val>
                                            <p:strVal val="#ppt_x"/>
                                          </p:val>
                                        </p:tav>
                                        <p:tav tm="100000">
                                          <p:val>
                                            <p:strVal val="#ppt_x"/>
                                          </p:val>
                                        </p:tav>
                                      </p:tavLst>
                                    </p:anim>
                                    <p:anim calcmode="lin" valueType="num">
                                      <p:cBhvr additive="base">
                                        <p:cTn id="6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750" fill="hold">
                                          <p:stCondLst>
                                            <p:cond delay="0"/>
                                          </p:stCondLst>
                                        </p:cTn>
                                        <p:tgtEl>
                                          <p:spTgt spid="18"/>
                                        </p:tgtEl>
                                        <p:attrNameLst>
                                          <p:attrName>style.visibility</p:attrName>
                                        </p:attrNameLst>
                                      </p:cBhvr>
                                      <p:to>
                                        <p:strVal val="visible"/>
                                      </p:to>
                                    </p:set>
                                    <p:animEffect transition="in" filter="circle(in)">
                                      <p:cBhvr>
                                        <p:cTn id="66" dur="75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750" fill="hold">
                                          <p:stCondLst>
                                            <p:cond delay="0"/>
                                          </p:stCondLst>
                                        </p:cTn>
                                        <p:tgtEl>
                                          <p:spTgt spid="43"/>
                                        </p:tgtEl>
                                        <p:attrNameLst>
                                          <p:attrName>style.visibility</p:attrName>
                                        </p:attrNameLst>
                                      </p:cBhvr>
                                      <p:to>
                                        <p:strVal val="visible"/>
                                      </p:to>
                                    </p:set>
                                    <p:animEffect transition="in" filter="circle(in)">
                                      <p:cBhvr>
                                        <p:cTn id="71" dur="750"/>
                                        <p:tgtEl>
                                          <p:spTgt spid="43"/>
                                        </p:tgtEl>
                                      </p:cBhvr>
                                    </p:animEffect>
                                  </p:childTnLst>
                                </p:cTn>
                              </p:par>
                              <p:par>
                                <p:cTn id="72" presetID="6" presetClass="entr" presetSubtype="16" fill="hold" nodeType="withEffect">
                                  <p:stCondLst>
                                    <p:cond delay="0"/>
                                  </p:stCondLst>
                                  <p:childTnLst>
                                    <p:set>
                                      <p:cBhvr>
                                        <p:cTn id="73" dur="750" fill="hold">
                                          <p:stCondLst>
                                            <p:cond delay="0"/>
                                          </p:stCondLst>
                                        </p:cTn>
                                        <p:tgtEl>
                                          <p:spTgt spid="2"/>
                                        </p:tgtEl>
                                        <p:attrNameLst>
                                          <p:attrName>style.visibility</p:attrName>
                                        </p:attrNameLst>
                                      </p:cBhvr>
                                      <p:to>
                                        <p:strVal val="visible"/>
                                      </p:to>
                                    </p:set>
                                    <p:animEffect transition="in" filter="circle(in)">
                                      <p:cBhvr>
                                        <p:cTn id="74" dur="750"/>
                                        <p:tgtEl>
                                          <p:spTgt spid="2"/>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additive="base">
                                        <p:cTn id="85" dur="500" fill="hold"/>
                                        <p:tgtEl>
                                          <p:spTgt spid="55"/>
                                        </p:tgtEl>
                                        <p:attrNameLst>
                                          <p:attrName>ppt_x</p:attrName>
                                        </p:attrNameLst>
                                      </p:cBhvr>
                                      <p:tavLst>
                                        <p:tav tm="0">
                                          <p:val>
                                            <p:strVal val="#ppt_x"/>
                                          </p:val>
                                        </p:tav>
                                        <p:tav tm="100000">
                                          <p:val>
                                            <p:strVal val="#ppt_x"/>
                                          </p:val>
                                        </p:tav>
                                      </p:tavLst>
                                    </p:anim>
                                    <p:anim calcmode="lin" valueType="num">
                                      <p:cBhvr additive="base">
                                        <p:cTn id="8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nodeType="clickEffect">
                                  <p:stCondLst>
                                    <p:cond delay="0"/>
                                  </p:stCondLst>
                                  <p:childTnLst>
                                    <p:set>
                                      <p:cBhvr>
                                        <p:cTn id="90" dur="750" fill="hold">
                                          <p:stCondLst>
                                            <p:cond delay="0"/>
                                          </p:stCondLst>
                                        </p:cTn>
                                        <p:tgtEl>
                                          <p:spTgt spid="23"/>
                                        </p:tgtEl>
                                        <p:attrNameLst>
                                          <p:attrName>style.visibility</p:attrName>
                                        </p:attrNameLst>
                                      </p:cBhvr>
                                      <p:to>
                                        <p:strVal val="visible"/>
                                      </p:to>
                                    </p:set>
                                    <p:animEffect transition="in" filter="circle(in)">
                                      <p:cBhvr>
                                        <p:cTn id="91" dur="750"/>
                                        <p:tgtEl>
                                          <p:spTgt spid="23"/>
                                        </p:tgtEl>
                                      </p:cBhvr>
                                    </p:animEffect>
                                  </p:childTnLst>
                                </p:cTn>
                              </p:par>
                            </p:childTnLst>
                          </p:cTn>
                        </p:par>
                      </p:childTnLst>
                    </p:cTn>
                  </p:par>
                  <p:par>
                    <p:cTn id="92" fill="hold">
                      <p:stCondLst>
                        <p:cond delay="indefinite"/>
                      </p:stCondLst>
                      <p:childTnLst>
                        <p:par>
                          <p:cTn id="93" fill="hold">
                            <p:stCondLst>
                              <p:cond delay="0"/>
                            </p:stCondLst>
                            <p:childTnLst>
                              <p:par>
                                <p:cTn id="94" presetID="6" presetClass="entr" presetSubtype="16" fill="hold" nodeType="clickEffect">
                                  <p:stCondLst>
                                    <p:cond delay="0"/>
                                  </p:stCondLst>
                                  <p:childTnLst>
                                    <p:set>
                                      <p:cBhvr>
                                        <p:cTn id="95" dur="750" fill="hold">
                                          <p:stCondLst>
                                            <p:cond delay="0"/>
                                          </p:stCondLst>
                                        </p:cTn>
                                        <p:tgtEl>
                                          <p:spTgt spid="44"/>
                                        </p:tgtEl>
                                        <p:attrNameLst>
                                          <p:attrName>style.visibility</p:attrName>
                                        </p:attrNameLst>
                                      </p:cBhvr>
                                      <p:to>
                                        <p:strVal val="visible"/>
                                      </p:to>
                                    </p:set>
                                    <p:animEffect transition="in" filter="circle(in)">
                                      <p:cBhvr>
                                        <p:cTn id="96" dur="750"/>
                                        <p:tgtEl>
                                          <p:spTgt spid="44"/>
                                        </p:tgtEl>
                                      </p:cBhvr>
                                    </p:animEffect>
                                  </p:childTnLst>
                                </p:cTn>
                              </p:par>
                              <p:par>
                                <p:cTn id="97" presetID="6" presetClass="entr" presetSubtype="16" fill="hold" nodeType="withEffect">
                                  <p:stCondLst>
                                    <p:cond delay="0"/>
                                  </p:stCondLst>
                                  <p:childTnLst>
                                    <p:set>
                                      <p:cBhvr>
                                        <p:cTn id="98" dur="750" fill="hold">
                                          <p:stCondLst>
                                            <p:cond delay="0"/>
                                          </p:stCondLst>
                                        </p:cTn>
                                        <p:tgtEl>
                                          <p:spTgt spid="8"/>
                                        </p:tgtEl>
                                        <p:attrNameLst>
                                          <p:attrName>style.visibility</p:attrName>
                                        </p:attrNameLst>
                                      </p:cBhvr>
                                      <p:to>
                                        <p:strVal val="visible"/>
                                      </p:to>
                                    </p:set>
                                    <p:animEffect transition="in" filter="circle(in)">
                                      <p:cBhvr>
                                        <p:cTn id="99" dur="750"/>
                                        <p:tgtEl>
                                          <p:spTgt spid="8"/>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53"/>
                                        </p:tgtEl>
                                        <p:attrNameLst>
                                          <p:attrName>style.visibility</p:attrName>
                                        </p:attrNameLst>
                                      </p:cBhvr>
                                      <p:to>
                                        <p:strVal val="visible"/>
                                      </p:to>
                                    </p:set>
                                    <p:anim calcmode="lin" valueType="num">
                                      <p:cBhvr additive="base">
                                        <p:cTn id="104" dur="500" fill="hold"/>
                                        <p:tgtEl>
                                          <p:spTgt spid="53"/>
                                        </p:tgtEl>
                                        <p:attrNameLst>
                                          <p:attrName>ppt_x</p:attrName>
                                        </p:attrNameLst>
                                      </p:cBhvr>
                                      <p:tavLst>
                                        <p:tav tm="0">
                                          <p:val>
                                            <p:strVal val="#ppt_x"/>
                                          </p:val>
                                        </p:tav>
                                        <p:tav tm="100000">
                                          <p:val>
                                            <p:strVal val="#ppt_x"/>
                                          </p:val>
                                        </p:tav>
                                      </p:tavLst>
                                    </p:anim>
                                    <p:anim calcmode="lin" valueType="num">
                                      <p:cBhvr additive="base">
                                        <p:cTn id="10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6" presetClass="entr" presetSubtype="16" fill="hold" nodeType="clickEffect">
                                  <p:stCondLst>
                                    <p:cond delay="0"/>
                                  </p:stCondLst>
                                  <p:childTnLst>
                                    <p:set>
                                      <p:cBhvr>
                                        <p:cTn id="109" dur="750" fill="hold">
                                          <p:stCondLst>
                                            <p:cond delay="0"/>
                                          </p:stCondLst>
                                        </p:cTn>
                                        <p:tgtEl>
                                          <p:spTgt spid="30"/>
                                        </p:tgtEl>
                                        <p:attrNameLst>
                                          <p:attrName>style.visibility</p:attrName>
                                        </p:attrNameLst>
                                      </p:cBhvr>
                                      <p:to>
                                        <p:strVal val="visible"/>
                                      </p:to>
                                    </p:set>
                                    <p:animEffect transition="in" filter="circle(in)">
                                      <p:cBhvr>
                                        <p:cTn id="110" dur="750"/>
                                        <p:tgtEl>
                                          <p:spTgt spid="3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6" presetClass="entr" presetSubtype="16" fill="hold" nodeType="clickEffect">
                                  <p:stCondLst>
                                    <p:cond delay="0"/>
                                  </p:stCondLst>
                                  <p:childTnLst>
                                    <p:set>
                                      <p:cBhvr>
                                        <p:cTn id="114" dur="750" fill="hold">
                                          <p:stCondLst>
                                            <p:cond delay="0"/>
                                          </p:stCondLst>
                                        </p:cTn>
                                        <p:tgtEl>
                                          <p:spTgt spid="45"/>
                                        </p:tgtEl>
                                        <p:attrNameLst>
                                          <p:attrName>style.visibility</p:attrName>
                                        </p:attrNameLst>
                                      </p:cBhvr>
                                      <p:to>
                                        <p:strVal val="visible"/>
                                      </p:to>
                                    </p:set>
                                    <p:animEffect transition="in" filter="circle(in)">
                                      <p:cBhvr>
                                        <p:cTn id="115" dur="750"/>
                                        <p:tgtEl>
                                          <p:spTgt spid="45"/>
                                        </p:tgtEl>
                                      </p:cBhvr>
                                    </p:animEffect>
                                  </p:childTnLst>
                                </p:cTn>
                              </p:par>
                              <p:par>
                                <p:cTn id="116" presetID="6" presetClass="entr" presetSubtype="16" fill="hold" nodeType="withEffect">
                                  <p:stCondLst>
                                    <p:cond delay="0"/>
                                  </p:stCondLst>
                                  <p:childTnLst>
                                    <p:set>
                                      <p:cBhvr>
                                        <p:cTn id="117" dur="750" fill="hold">
                                          <p:stCondLst>
                                            <p:cond delay="0"/>
                                          </p:stCondLst>
                                        </p:cTn>
                                        <p:tgtEl>
                                          <p:spTgt spid="9"/>
                                        </p:tgtEl>
                                        <p:attrNameLst>
                                          <p:attrName>style.visibility</p:attrName>
                                        </p:attrNameLst>
                                      </p:cBhvr>
                                      <p:to>
                                        <p:strVal val="visible"/>
                                      </p:to>
                                    </p:set>
                                    <p:animEffect transition="in" filter="circle(in)">
                                      <p:cBhvr>
                                        <p:cTn id="118" dur="750"/>
                                        <p:tgtEl>
                                          <p:spTgt spid="9"/>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mediacall" presetSubtype="0" fill="hold" nodeType="clickEffect">
                                  <p:stCondLst>
                                    <p:cond delay="0"/>
                                  </p:stCondLst>
                                  <p:childTnLst>
                                    <p:cmd type="call" cmd="playFrom(0.0)">
                                      <p:cBhvr>
                                        <p:cTn id="122" dur="4837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3" fill="hold" display="0">
                  <p:stCondLst>
                    <p:cond delay="indefinite"/>
                  </p:stCondLst>
                  <p:endCondLst>
                    <p:cond evt="onStopAudio" delay="0">
                      <p:tgtEl>
                        <p:sldTgt/>
                      </p:tgtEl>
                    </p:cond>
                  </p:endCondLst>
                </p:cTn>
                <p:tgtEl>
                  <p:spTgt spid="14"/>
                </p:tgtEl>
              </p:cMediaNode>
            </p:audio>
          </p:childTnLst>
        </p:cTn>
      </p:par>
    </p:tnLst>
    <p:bldLst>
      <p:bldP spid="9" grpId="0" bldLvl="0" animBg="1"/>
      <p:bldP spid="9" grpId="1" animBg="1"/>
      <p:bldP spid="8" grpId="0" bldLvl="0" animBg="1"/>
      <p:bldP spid="8" grpId="1" animBg="1"/>
      <p:bldP spid="2" grpId="0" bldLvl="0" animBg="1"/>
      <p:bldP spid="2" grpId="1" animBg="1"/>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2" grpId="0"/>
      <p:bldP spid="52" grpId="1"/>
      <p:bldP spid="53" grpId="0"/>
      <p:bldP spid="53" grpId="1"/>
      <p:bldP spid="55" grpId="0"/>
      <p:bldP spid="5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marL="0" marR="0" lvl="0" indent="0" algn="ctr" defTabSz="609630" rtl="0" eaLnBrk="1" fontAlgn="auto" latinLnBrk="0" hangingPunct="1">
              <a:lnSpc>
                <a:spcPts val="6037"/>
              </a:lnSpc>
              <a:spcBef>
                <a:spcPts val="0"/>
              </a:spcBef>
              <a:spcAft>
                <a:spcPts val="0"/>
              </a:spcAft>
              <a:buClrTx/>
              <a:buSzTx/>
              <a:buFontTx/>
              <a:buNone/>
              <a:tabLst/>
              <a:defRPr/>
            </a:pPr>
            <a:r>
              <a:rPr kumimoji="0" lang="en-US" sz="4314" b="1" i="0" u="none" strike="noStrike" kern="1200" cap="none" spc="0" normalizeH="0" baseline="0" noProof="0">
                <a:ln>
                  <a:noFill/>
                </a:ln>
                <a:solidFill>
                  <a:srgbClr val="0037F4"/>
                </a:solidFill>
                <a:effectLst/>
                <a:uLnTx/>
                <a:uFillTx/>
                <a:latin typeface="SVN-Gilroy Bold" panose="00000800000000000000"/>
                <a:ea typeface="+mn-ea"/>
                <a:cs typeface="+mn-cs"/>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049867"/>
            <a:ext cx="9491133" cy="5114627"/>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01281" y="1058068"/>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Tourism</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/ˈtʊə.rɪ.zəm/ (n): nghề du lịch </a:t>
            </a:r>
            <a:endPar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Interior</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t>
            </a:r>
            <a:r>
              <a:rPr kumimoji="0" lang="en-US" altLang="en-US" sz="1800" b="0" i="0" u="none" strike="noStrike" kern="1200" cap="none" spc="0" normalizeH="0" baseline="0" noProof="0" dirty="0" err="1">
                <a:ln>
                  <a:noFill/>
                </a:ln>
                <a:solidFill>
                  <a:srgbClr val="000000"/>
                </a:solidFill>
                <a:effectLst/>
                <a:uLnTx/>
                <a:uFillTx/>
                <a:latin typeface="SVN-Gilroy" panose="00000500000000000000" pitchFamily="50" charset="0"/>
                <a:ea typeface="+mn-ea"/>
                <a:cs typeface="+mn-cs"/>
              </a:rPr>
              <a:t>ɪnˈtɪə.ri.ər</a:t>
            </a: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(n): phần bên trong, nội thất</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Strategy /ˈstræt.ə.dʒi/ (n): chiến lược</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Decorate /ˈdek.ə.reɪt/ (v): trang trí</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Technique /tekˈniːk/ (n): kỹ thuật</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Effective /</a:t>
            </a:r>
            <a:r>
              <a:rPr kumimoji="0" lang="en-US" altLang="en-US" sz="1800" b="0" i="0" u="none" strike="noStrike" kern="1200" cap="none" spc="0" normalizeH="0" baseline="0" noProof="0" dirty="0" err="1">
                <a:ln>
                  <a:noFill/>
                </a:ln>
                <a:solidFill>
                  <a:srgbClr val="000000"/>
                </a:solidFill>
                <a:effectLst/>
                <a:uLnTx/>
                <a:uFillTx/>
                <a:latin typeface="SVN-Gilroy" panose="00000500000000000000" pitchFamily="50" charset="0"/>
                <a:ea typeface="+mn-ea"/>
                <a:cs typeface="+mn-cs"/>
              </a:rPr>
              <a:t>ɪˈfek.tɪv</a:t>
            </a: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 (adj): hiệu quả</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Handout /ˈhænd.aʊt/ (n): tài liệu </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Split /splɪt/ (v): chia ra</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Specialize  /ˈspeʃ.əl.aɪz/ (v): chuyên về </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I</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nternational tax preparation: kê khai thuế quốc tế </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P</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revious /ˈpriː.vi.əs/ (adj): trước (thời gian, thứ tự)</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Provide /prəˈvaɪd/ (v): cung cấp</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hroughout /</a:t>
            </a:r>
            <a:r>
              <a:rPr kumimoji="0" lang="el-GR"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θ</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ruːˈaʊt/: suốt, trong suốt, từ đầu đến cuối</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irectly /dɪˈrekt.li/ (adv): trực tiếp</a:t>
            </a:r>
          </a:p>
          <a:p>
            <a:pPr marL="304815" marR="0" lvl="0" indent="-304815" algn="l" defTabSz="609630" rtl="0" eaLnBrk="1" fontAlgn="base" latinLnBrk="0" hangingPunct="1">
              <a:lnSpc>
                <a:spcPct val="13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endPar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0" marR="0" lvl="0" indent="0" algn="l" defTabSz="609630" rtl="0" eaLnBrk="1" fontAlgn="base" latinLnBrk="0" hangingPunct="1">
              <a:lnSpc>
                <a:spcPct val="13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3629197489"/>
      </p:ext>
    </p:extLst>
  </p:cSld>
  <p:clrMapOvr>
    <a:masterClrMapping/>
  </p:clrMapOvr>
  <p:transition spd="slow">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57E1B4-4CDE-9DD3-F455-9C7E204D5281}"/>
              </a:ext>
            </a:extLst>
          </p:cNvPr>
          <p:cNvSpPr txBox="1"/>
          <p:nvPr/>
        </p:nvSpPr>
        <p:spPr>
          <a:xfrm>
            <a:off x="5021793" y="656317"/>
            <a:ext cx="6935201" cy="5931161"/>
          </a:xfrm>
          <a:prstGeom prst="rect">
            <a:avLst/>
          </a:prstGeom>
          <a:noFill/>
          <a:ln>
            <a:solidFill>
              <a:srgbClr val="0037F4"/>
            </a:solidFill>
          </a:ln>
        </p:spPr>
        <p:txBody>
          <a:bodyPr lIns="33867" tIns="33867" rIns="33867" bIns="33867" anchor="ctr"/>
          <a:lstStyle/>
          <a:p>
            <a:pPr marL="0" marR="0" lvl="0" indent="0" algn="ctr" defTabSz="914400" rtl="0" eaLnBrk="1" fontAlgn="auto" latinLnBrk="0" hangingPunct="1">
              <a:lnSpc>
                <a:spcPts val="173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5" name="Rounded Rectangle 44">
            <a:extLst>
              <a:ext uri="{FF2B5EF4-FFF2-40B4-BE49-F238E27FC236}">
                <a16:creationId xmlns:a16="http://schemas.microsoft.com/office/drawing/2014/main" id="{ECC4D1D7-F369-0FBE-E282-42FB16481BEA}"/>
              </a:ext>
            </a:extLst>
          </p:cNvPr>
          <p:cNvSpPr/>
          <p:nvPr/>
        </p:nvSpPr>
        <p:spPr>
          <a:xfrm>
            <a:off x="5294221" y="3876477"/>
            <a:ext cx="2385066" cy="32772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14" name="Rounded Rectangle 43">
            <a:extLst>
              <a:ext uri="{FF2B5EF4-FFF2-40B4-BE49-F238E27FC236}">
                <a16:creationId xmlns:a16="http://schemas.microsoft.com/office/drawing/2014/main" id="{B3CD5737-9AED-ECB5-D588-E346562B567F}"/>
              </a:ext>
            </a:extLst>
          </p:cNvPr>
          <p:cNvSpPr/>
          <p:nvPr/>
        </p:nvSpPr>
        <p:spPr>
          <a:xfrm>
            <a:off x="5294221" y="3123279"/>
            <a:ext cx="4630615" cy="30572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8" name="Rounded Rectangle 44">
            <a:extLst>
              <a:ext uri="{FF2B5EF4-FFF2-40B4-BE49-F238E27FC236}">
                <a16:creationId xmlns:a16="http://schemas.microsoft.com/office/drawing/2014/main" id="{4D00EC7F-7BAA-55AA-E13E-A90C4020CF58}"/>
              </a:ext>
            </a:extLst>
          </p:cNvPr>
          <p:cNvSpPr/>
          <p:nvPr/>
        </p:nvSpPr>
        <p:spPr>
          <a:xfrm>
            <a:off x="5294221" y="2345800"/>
            <a:ext cx="3764092" cy="33167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grpSp>
        <p:nvGrpSpPr>
          <p:cNvPr id="6" name="Group 6">
            <a:extLst>
              <a:ext uri="{FF2B5EF4-FFF2-40B4-BE49-F238E27FC236}">
                <a16:creationId xmlns:a16="http://schemas.microsoft.com/office/drawing/2014/main" id="{F92CD68E-2349-30B9-77BF-0CEF69CA0AEA}"/>
              </a:ext>
            </a:extLst>
          </p:cNvPr>
          <p:cNvGrpSpPr>
            <a:grpSpLocks/>
          </p:cNvGrpSpPr>
          <p:nvPr/>
        </p:nvGrpSpPr>
        <p:grpSpPr bwMode="auto">
          <a:xfrm>
            <a:off x="7890658" y="275317"/>
            <a:ext cx="1474258" cy="762000"/>
            <a:chOff x="0" y="-46"/>
            <a:chExt cx="1571822" cy="812846"/>
          </a:xfrm>
        </p:grpSpPr>
        <p:sp>
          <p:nvSpPr>
            <p:cNvPr id="7" name="Freeform 7">
              <a:extLst>
                <a:ext uri="{FF2B5EF4-FFF2-40B4-BE49-F238E27FC236}">
                  <a16:creationId xmlns:a16="http://schemas.microsoft.com/office/drawing/2014/main" id="{FEADAE65-6E7B-7623-92F0-A7D8A38BAC6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6176" name="TextBox 8">
              <a:extLst>
                <a:ext uri="{FF2B5EF4-FFF2-40B4-BE49-F238E27FC236}">
                  <a16:creationId xmlns:a16="http://schemas.microsoft.com/office/drawing/2014/main" id="{57E799BC-4885-AAF2-ADBB-B9D04C73B1DC}"/>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ts val="3684"/>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ea typeface="+mn-ea"/>
                  <a:cs typeface="+mn-cs"/>
                </a:rPr>
                <a:t>6</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10" name="Group 10">
            <a:extLst>
              <a:ext uri="{FF2B5EF4-FFF2-40B4-BE49-F238E27FC236}">
                <a16:creationId xmlns:a16="http://schemas.microsoft.com/office/drawing/2014/main" id="{463597CB-B8F8-8940-48B5-10DCBF38BEA1}"/>
              </a:ext>
            </a:extLst>
          </p:cNvPr>
          <p:cNvGrpSpPr/>
          <p:nvPr/>
        </p:nvGrpSpPr>
        <p:grpSpPr>
          <a:xfrm>
            <a:off x="517394" y="214086"/>
            <a:ext cx="503015" cy="503015"/>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508000" y="799042"/>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667"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What event took place last weekend?</a:t>
            </a: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517313" y="2358813"/>
            <a:ext cx="502920" cy="506307"/>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517394" y="4534989"/>
            <a:ext cx="503015" cy="503015"/>
            <a:chOff x="0" y="0"/>
            <a:chExt cx="812800"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508001" y="2928409"/>
            <a:ext cx="4430183" cy="24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700" b="1"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Why is the city raising money?</a:t>
            </a: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517314" y="5098460"/>
            <a:ext cx="4420869"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ts val="1683"/>
              </a:lnSpc>
              <a:spcBef>
                <a:spcPts val="0"/>
              </a:spcBef>
              <a:spcAft>
                <a:spcPts val="0"/>
              </a:spcAft>
              <a:buClrTx/>
              <a:buSzTx/>
              <a:buFontTx/>
              <a:buNone/>
              <a:tabLst/>
              <a:defRPr/>
            </a:pPr>
            <a:r>
              <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Why was the event rescheduled?</a:t>
            </a:r>
          </a:p>
        </p:txBody>
      </p:sp>
      <p:sp>
        <p:nvSpPr>
          <p:cNvPr id="18" name="Rounded Rectangle 17">
            <a:extLst>
              <a:ext uri="{FF2B5EF4-FFF2-40B4-BE49-F238E27FC236}">
                <a16:creationId xmlns:a16="http://schemas.microsoft.com/office/drawing/2014/main" id="{87AA976E-65EE-A2E4-AE23-BBC9135AB63F}"/>
              </a:ext>
            </a:extLst>
          </p:cNvPr>
          <p:cNvSpPr/>
          <p:nvPr/>
        </p:nvSpPr>
        <p:spPr>
          <a:xfrm>
            <a:off x="455082" y="1636787"/>
            <a:ext cx="2373178" cy="32507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538692" y="1044576"/>
            <a:ext cx="2712508"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An art exhibit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 An opening ceremony</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 An outdoor concert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 An awards dinner</a:t>
            </a:r>
          </a:p>
          <a:p>
            <a:pPr marL="0" marR="0" lvl="0" indent="0" algn="l" defTabSz="914400" rtl="0" eaLnBrk="1" fontAlgn="auto" latinLnBrk="0" hangingPunct="1">
              <a:lnSpc>
                <a:spcPct val="115000"/>
              </a:lnSpc>
              <a:spcBef>
                <a:spcPts val="0"/>
              </a:spcBef>
              <a:spcAft>
                <a:spcPts val="0"/>
              </a:spcAft>
              <a:buClrTx/>
              <a:buSzTx/>
              <a:buFontTx/>
              <a:buNone/>
              <a:tabLst/>
              <a:defRPr/>
            </a:pPr>
            <a:endPar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sp>
        <p:nvSpPr>
          <p:cNvPr id="23" name="Rounded Rectangle 22">
            <a:extLst>
              <a:ext uri="{FF2B5EF4-FFF2-40B4-BE49-F238E27FC236}">
                <a16:creationId xmlns:a16="http://schemas.microsoft.com/office/drawing/2014/main" id="{8F3E8F89-CB75-A795-0E09-DADDA49FF9DE}"/>
              </a:ext>
            </a:extLst>
          </p:cNvPr>
          <p:cNvSpPr/>
          <p:nvPr/>
        </p:nvSpPr>
        <p:spPr>
          <a:xfrm>
            <a:off x="472895" y="3211446"/>
            <a:ext cx="1932393" cy="32507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SVN-Gilroy" panose="00000500000000000000" pitchFamily="50" charset="0"/>
              <a:ea typeface="+mn-ea"/>
              <a:cs typeface="+mn-cs"/>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565151" y="3225800"/>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To build a park</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 To improve roads</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 To open a museum</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 To create a monument </a:t>
            </a:r>
          </a:p>
        </p:txBody>
      </p:sp>
      <p:sp>
        <p:nvSpPr>
          <p:cNvPr id="30" name="Rounded Rectangle 29">
            <a:extLst>
              <a:ext uri="{FF2B5EF4-FFF2-40B4-BE49-F238E27FC236}">
                <a16:creationId xmlns:a16="http://schemas.microsoft.com/office/drawing/2014/main" id="{852CC81C-BAB8-ACC0-A19F-8F9D36028464}"/>
              </a:ext>
            </a:extLst>
          </p:cNvPr>
          <p:cNvSpPr/>
          <p:nvPr/>
        </p:nvSpPr>
        <p:spPr>
          <a:xfrm>
            <a:off x="472896" y="6270374"/>
            <a:ext cx="2642444" cy="32431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564462" y="5383212"/>
            <a:ext cx="3985182"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 Ticket sales were low.</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B. A location was unavailable.</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 A celebrity guest canceled.</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en-US" sz="17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 The weather was bad.</a:t>
            </a:r>
          </a:p>
        </p:txBody>
      </p:sp>
      <p:sp>
        <p:nvSpPr>
          <p:cNvPr id="43" name="Rounded Rectangle 42">
            <a:extLst>
              <a:ext uri="{FF2B5EF4-FFF2-40B4-BE49-F238E27FC236}">
                <a16:creationId xmlns:a16="http://schemas.microsoft.com/office/drawing/2014/main" id="{46FD9AD7-BC7C-8371-3305-DE79FC979D95}"/>
              </a:ext>
            </a:extLst>
          </p:cNvPr>
          <p:cNvSpPr/>
          <p:nvPr/>
        </p:nvSpPr>
        <p:spPr>
          <a:xfrm>
            <a:off x="7016049" y="1967309"/>
            <a:ext cx="4670904" cy="33191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4" name="Rounded Rectangle 43">
            <a:extLst>
              <a:ext uri="{FF2B5EF4-FFF2-40B4-BE49-F238E27FC236}">
                <a16:creationId xmlns:a16="http://schemas.microsoft.com/office/drawing/2014/main" id="{4C991506-0885-3E12-212F-C8DC68F08557}"/>
              </a:ext>
            </a:extLst>
          </p:cNvPr>
          <p:cNvSpPr/>
          <p:nvPr/>
        </p:nvSpPr>
        <p:spPr>
          <a:xfrm>
            <a:off x="5294222" y="2758327"/>
            <a:ext cx="6389778" cy="30913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5" name="Rounded Rectangle 44">
            <a:extLst>
              <a:ext uri="{FF2B5EF4-FFF2-40B4-BE49-F238E27FC236}">
                <a16:creationId xmlns:a16="http://schemas.microsoft.com/office/drawing/2014/main" id="{E3918FAA-CFCE-ABCA-B54E-45C440774967}"/>
              </a:ext>
            </a:extLst>
          </p:cNvPr>
          <p:cNvSpPr/>
          <p:nvPr/>
        </p:nvSpPr>
        <p:spPr>
          <a:xfrm>
            <a:off x="6937850" y="3510671"/>
            <a:ext cx="4841189" cy="32772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381792" y="1198017"/>
            <a:ext cx="6313638"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W-Am: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You're listening to </a:t>
            </a:r>
            <a:r>
              <a:rPr kumimoji="0" lang="en-US" altLang="en-US" sz="2000" i="1"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News Around Town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from WXP Radio out of Riverdale. City officials have reported that last weekend's (1</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ea typeface="+mn-ea"/>
                <a:cs typeface="+mn-cs"/>
              </a:rPr>
              <a:t>) ............................................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at Riverdale Outdoor Theater was a huge success. More than $15,000 was raised to fund the (2) ......................... of (3) ............ </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ea typeface="+mn-ea"/>
                <a:cs typeface="+mn-cs"/>
              </a:rPr>
              <a:t>............. ....................</a:t>
            </a:r>
            <a:r>
              <a:rPr kumimoji="0" lang="en-US" altLang="en-US" sz="2000" b="0" i="0" u="none" strike="noStrike" kern="1200" cap="none" spc="0" normalizeH="0" noProof="0">
                <a:ln>
                  <a:noFill/>
                </a:ln>
                <a:solidFill>
                  <a:prstClr val="black"/>
                </a:solidFill>
                <a:effectLst/>
                <a:uLnTx/>
                <a:uFillTx/>
                <a:latin typeface="SVN-Gilroy" panose="00000500000000000000" pitchFamily="50" charset="0"/>
                <a:ea typeface="+mn-ea"/>
                <a:cs typeface="+mn-cs"/>
              </a:rPr>
              <a:t> </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ea typeface="+mn-ea"/>
                <a:cs typeface="+mn-cs"/>
              </a:rPr>
              <a:t>downtown</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a typeface="+mn-ea"/>
                <a:cs typeface="+mn-cs"/>
              </a:rPr>
              <a:t>. Even though the original event was (4) ......................... due to (5) ........................., attendance was higher than expected. The city still needs to raise another $30,000 before construction can begin on the new park. For more information or to make a donation, please visit the Parks Department Web site.</a:t>
            </a: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9114240" y="1924539"/>
            <a:ext cx="2893906" cy="51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fund-raising concert </a:t>
            </a: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5525654" y="3074031"/>
            <a:ext cx="1583267" cy="3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creation </a:t>
            </a:r>
          </a:p>
        </p:txBody>
      </p:sp>
      <p:sp>
        <p:nvSpPr>
          <p:cNvPr id="52" name="Text Box 51">
            <a:extLst>
              <a:ext uri="{FF2B5EF4-FFF2-40B4-BE49-F238E27FC236}">
                <a16:creationId xmlns:a16="http://schemas.microsoft.com/office/drawing/2014/main" id="{19D334D0-CFAA-3D40-B67C-08A37C4A807F}"/>
              </a:ext>
            </a:extLst>
          </p:cNvPr>
          <p:cNvSpPr txBox="1">
            <a:spLocks noChangeArrowheads="1"/>
          </p:cNvSpPr>
          <p:nvPr/>
        </p:nvSpPr>
        <p:spPr bwMode="auto">
          <a:xfrm>
            <a:off x="7798997" y="3067464"/>
            <a:ext cx="2568017"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a new city park </a:t>
            </a: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6990479" y="3822917"/>
            <a:ext cx="2126504"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rain</a:t>
            </a: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10173836" y="3445168"/>
            <a:ext cx="1724381" cy="34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rescheduled </a:t>
            </a:r>
          </a:p>
        </p:txBody>
      </p:sp>
      <p:pic>
        <p:nvPicPr>
          <p:cNvPr id="29" name="Picture 28" descr="A blue and orange text on a black background&#10;&#10;Description automatically generated">
            <a:extLst>
              <a:ext uri="{FF2B5EF4-FFF2-40B4-BE49-F238E27FC236}">
                <a16:creationId xmlns:a16="http://schemas.microsoft.com/office/drawing/2014/main" id="{D08705C1-EBFE-DE30-11A6-F094B1B7C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pic>
        <p:nvPicPr>
          <p:cNvPr id="2" name="FFC7EB58">
            <a:hlinkClick r:id="" action="ppaction://media"/>
            <a:extLst>
              <a:ext uri="{FF2B5EF4-FFF2-40B4-BE49-F238E27FC236}">
                <a16:creationId xmlns:a16="http://schemas.microsoft.com/office/drawing/2014/main" id="{FBD70D71-49E0-FB80-B3A7-D04B9D23AA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80502" y="105699"/>
            <a:ext cx="487362" cy="487363"/>
          </a:xfrm>
          <a:prstGeom prst="rect">
            <a:avLst/>
          </a:prstGeom>
        </p:spPr>
      </p:pic>
    </p:spTree>
    <p:extLst>
      <p:ext uri="{BB962C8B-B14F-4D97-AF65-F5344CB8AC3E}">
        <p14:creationId xmlns:p14="http://schemas.microsoft.com/office/powerpoint/2010/main" val="1962262706"/>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par>
                          <p:cTn id="8" fill="hold" nodeType="afterGroup">
                            <p:stCondLst>
                              <p:cond delay="1000"/>
                            </p:stCondLst>
                            <p:childTnLst>
                              <p:par>
                                <p:cTn id="9" presetID="7" presetClass="entr" presetSubtype="4" fill="hold" nodeType="afterEffect">
                                  <p:stCondLst>
                                    <p:cond delay="0"/>
                                  </p:stCondLst>
                                  <p:childTnLst>
                                    <p:set>
                                      <p:cBhvr>
                                        <p:cTn id="10" dur="750"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ppt_x"/>
                                          </p:val>
                                        </p:tav>
                                        <p:tav tm="100000">
                                          <p:val>
                                            <p:strVal val="#ppt_x"/>
                                          </p:val>
                                        </p:tav>
                                      </p:tavLst>
                                    </p:anim>
                                    <p:anim calcmode="lin" valueType="num">
                                      <p:cBhvr additive="base">
                                        <p:cTn id="28" dur="750" fill="hold"/>
                                        <p:tgtEl>
                                          <p:spTgt spid="27"/>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24"/>
                                        </p:tgtEl>
                                        <p:attrNameLst>
                                          <p:attrName>style.visibility</p:attrName>
                                        </p:attrNameLst>
                                      </p:cBhvr>
                                      <p:to>
                                        <p:strVal val="visible"/>
                                      </p:to>
                                    </p:set>
                                    <p:anim calcmode="lin" valueType="num">
                                      <p:cBhvr additive="base">
                                        <p:cTn id="31" dur="750" fill="hold"/>
                                        <p:tgtEl>
                                          <p:spTgt spid="24"/>
                                        </p:tgtEl>
                                        <p:attrNameLst>
                                          <p:attrName>ppt_x</p:attrName>
                                        </p:attrNameLst>
                                      </p:cBhvr>
                                      <p:tavLst>
                                        <p:tav tm="0">
                                          <p:val>
                                            <p:strVal val="#ppt_x"/>
                                          </p:val>
                                        </p:tav>
                                        <p:tav tm="100000">
                                          <p:val>
                                            <p:strVal val="#ppt_x"/>
                                          </p:val>
                                        </p:tav>
                                      </p:tavLst>
                                    </p:anim>
                                    <p:anim calcmode="lin" valueType="num">
                                      <p:cBhvr additive="base">
                                        <p:cTn id="32" dur="750" fill="hold"/>
                                        <p:tgtEl>
                                          <p:spTgt spid="24"/>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31"/>
                                        </p:tgtEl>
                                        <p:attrNameLst>
                                          <p:attrName>style.visibility</p:attrName>
                                        </p:attrNameLst>
                                      </p:cBhvr>
                                      <p:to>
                                        <p:strVal val="visible"/>
                                      </p:to>
                                    </p:set>
                                    <p:anim calcmode="lin" valueType="num">
                                      <p:cBhvr additive="base">
                                        <p:cTn id="43" dur="750" fill="hold"/>
                                        <p:tgtEl>
                                          <p:spTgt spid="31"/>
                                        </p:tgtEl>
                                        <p:attrNameLst>
                                          <p:attrName>ppt_x</p:attrName>
                                        </p:attrNameLst>
                                      </p:cBhvr>
                                      <p:tavLst>
                                        <p:tav tm="0">
                                          <p:val>
                                            <p:strVal val="#ppt_x"/>
                                          </p:val>
                                        </p:tav>
                                        <p:tav tm="100000">
                                          <p:val>
                                            <p:strVal val="#ppt_x"/>
                                          </p:val>
                                        </p:tav>
                                      </p:tavLst>
                                    </p:anim>
                                    <p:anim calcmode="lin" valueType="num">
                                      <p:cBhvr additive="base">
                                        <p:cTn id="44" dur="750" fill="hold"/>
                                        <p:tgtEl>
                                          <p:spTgt spid="31"/>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1750"/>
                            </p:stCondLst>
                            <p:childTnLst>
                              <p:par>
                                <p:cTn id="46" presetID="7" presetClass="entr" presetSubtype="4" fill="hold" nodeType="afterEffect">
                                  <p:stCondLst>
                                    <p:cond delay="0"/>
                                  </p:stCondLst>
                                  <p:childTnLst>
                                    <p:set>
                                      <p:cBhvr>
                                        <p:cTn id="47" dur="750" fill="hold">
                                          <p:stCondLst>
                                            <p:cond delay="0"/>
                                          </p:stCondLst>
                                        </p:cTn>
                                        <p:tgtEl>
                                          <p:spTgt spid="47"/>
                                        </p:tgtEl>
                                        <p:attrNameLst>
                                          <p:attrName>style.visibility</p:attrName>
                                        </p:attrNameLst>
                                      </p:cBhvr>
                                      <p:to>
                                        <p:strVal val="visible"/>
                                      </p:to>
                                    </p:set>
                                    <p:anim calcmode="lin" valueType="num">
                                      <p:cBhvr additive="base">
                                        <p:cTn id="48" dur="750" fill="hold"/>
                                        <p:tgtEl>
                                          <p:spTgt spid="47"/>
                                        </p:tgtEl>
                                        <p:attrNameLst>
                                          <p:attrName>ppt_x</p:attrName>
                                        </p:attrNameLst>
                                      </p:cBhvr>
                                      <p:tavLst>
                                        <p:tav tm="0">
                                          <p:val>
                                            <p:strVal val="#ppt_x"/>
                                          </p:val>
                                        </p:tav>
                                        <p:tav tm="100000">
                                          <p:val>
                                            <p:strVal val="#ppt_x"/>
                                          </p:val>
                                        </p:tav>
                                      </p:tavLst>
                                    </p:anim>
                                    <p:anim calcmode="lin" valueType="num">
                                      <p:cBhvr additive="base">
                                        <p:cTn id="49"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500" fill="hold"/>
                                        <p:tgtEl>
                                          <p:spTgt spid="50"/>
                                        </p:tgtEl>
                                        <p:attrNameLst>
                                          <p:attrName>ppt_x</p:attrName>
                                        </p:attrNameLst>
                                      </p:cBhvr>
                                      <p:tavLst>
                                        <p:tav tm="0">
                                          <p:val>
                                            <p:strVal val="#ppt_x"/>
                                          </p:val>
                                        </p:tav>
                                        <p:tav tm="100000">
                                          <p:val>
                                            <p:strVal val="#ppt_x"/>
                                          </p:val>
                                        </p:tav>
                                      </p:tavLst>
                                    </p:anim>
                                    <p:anim calcmode="lin" valueType="num">
                                      <p:cBhvr additive="base">
                                        <p:cTn id="5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750" fill="hold">
                                          <p:stCondLst>
                                            <p:cond delay="0"/>
                                          </p:stCondLst>
                                        </p:cTn>
                                        <p:tgtEl>
                                          <p:spTgt spid="18"/>
                                        </p:tgtEl>
                                        <p:attrNameLst>
                                          <p:attrName>style.visibility</p:attrName>
                                        </p:attrNameLst>
                                      </p:cBhvr>
                                      <p:to>
                                        <p:strVal val="visible"/>
                                      </p:to>
                                    </p:set>
                                    <p:animEffect transition="in" filter="circle(in)">
                                      <p:cBhvr>
                                        <p:cTn id="60" dur="75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750" fill="hold">
                                          <p:stCondLst>
                                            <p:cond delay="0"/>
                                          </p:stCondLst>
                                        </p:cTn>
                                        <p:tgtEl>
                                          <p:spTgt spid="43"/>
                                        </p:tgtEl>
                                        <p:attrNameLst>
                                          <p:attrName>style.visibility</p:attrName>
                                        </p:attrNameLst>
                                      </p:cBhvr>
                                      <p:to>
                                        <p:strVal val="visible"/>
                                      </p:to>
                                    </p:set>
                                    <p:animEffect transition="in" filter="circle(in)">
                                      <p:cBhvr>
                                        <p:cTn id="65" dur="750"/>
                                        <p:tgtEl>
                                          <p:spTgt spid="43"/>
                                        </p:tgtEl>
                                      </p:cBhvr>
                                    </p:animEffect>
                                  </p:childTnLst>
                                </p:cTn>
                              </p:par>
                              <p:par>
                                <p:cTn id="66" presetID="6" presetClass="entr" presetSubtype="16" fill="hold" nodeType="withEffect">
                                  <p:stCondLst>
                                    <p:cond delay="0"/>
                                  </p:stCondLst>
                                  <p:childTnLst>
                                    <p:set>
                                      <p:cBhvr>
                                        <p:cTn id="67" dur="750" fill="hold">
                                          <p:stCondLst>
                                            <p:cond delay="0"/>
                                          </p:stCondLst>
                                        </p:cTn>
                                        <p:tgtEl>
                                          <p:spTgt spid="8"/>
                                        </p:tgtEl>
                                        <p:attrNameLst>
                                          <p:attrName>style.visibility</p:attrName>
                                        </p:attrNameLst>
                                      </p:cBhvr>
                                      <p:to>
                                        <p:strVal val="visible"/>
                                      </p:to>
                                    </p:set>
                                    <p:animEffect transition="in" filter="circle(in)">
                                      <p:cBhvr>
                                        <p:cTn id="68" dur="750"/>
                                        <p:tgtEl>
                                          <p:spTgt spid="8"/>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anim calcmode="lin" valueType="num">
                                      <p:cBhvr additive="base">
                                        <p:cTn id="73" dur="500" fill="hold"/>
                                        <p:tgtEl>
                                          <p:spTgt spid="51"/>
                                        </p:tgtEl>
                                        <p:attrNameLst>
                                          <p:attrName>ppt_x</p:attrName>
                                        </p:attrNameLst>
                                      </p:cBhvr>
                                      <p:tavLst>
                                        <p:tav tm="0">
                                          <p:val>
                                            <p:strVal val="#ppt_x"/>
                                          </p:val>
                                        </p:tav>
                                        <p:tav tm="100000">
                                          <p:val>
                                            <p:strVal val="#ppt_x"/>
                                          </p:val>
                                        </p:tav>
                                      </p:tavLst>
                                    </p:anim>
                                    <p:anim calcmode="lin" valueType="num">
                                      <p:cBhvr additive="base">
                                        <p:cTn id="7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nodeType="clickEffect">
                                  <p:stCondLst>
                                    <p:cond delay="0"/>
                                  </p:stCondLst>
                                  <p:childTnLst>
                                    <p:set>
                                      <p:cBhvr>
                                        <p:cTn id="84" dur="750" fill="hold">
                                          <p:stCondLst>
                                            <p:cond delay="0"/>
                                          </p:stCondLst>
                                        </p:cTn>
                                        <p:tgtEl>
                                          <p:spTgt spid="23"/>
                                        </p:tgtEl>
                                        <p:attrNameLst>
                                          <p:attrName>style.visibility</p:attrName>
                                        </p:attrNameLst>
                                      </p:cBhvr>
                                      <p:to>
                                        <p:strVal val="visible"/>
                                      </p:to>
                                    </p:set>
                                    <p:animEffect transition="in" filter="circle(in)">
                                      <p:cBhvr>
                                        <p:cTn id="85" dur="75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nodeType="clickEffect">
                                  <p:stCondLst>
                                    <p:cond delay="0"/>
                                  </p:stCondLst>
                                  <p:childTnLst>
                                    <p:set>
                                      <p:cBhvr>
                                        <p:cTn id="89" dur="750" fill="hold">
                                          <p:stCondLst>
                                            <p:cond delay="0"/>
                                          </p:stCondLst>
                                        </p:cTn>
                                        <p:tgtEl>
                                          <p:spTgt spid="44"/>
                                        </p:tgtEl>
                                        <p:attrNameLst>
                                          <p:attrName>style.visibility</p:attrName>
                                        </p:attrNameLst>
                                      </p:cBhvr>
                                      <p:to>
                                        <p:strVal val="visible"/>
                                      </p:to>
                                    </p:set>
                                    <p:animEffect transition="in" filter="circle(in)">
                                      <p:cBhvr>
                                        <p:cTn id="90" dur="750"/>
                                        <p:tgtEl>
                                          <p:spTgt spid="44"/>
                                        </p:tgtEl>
                                      </p:cBhvr>
                                    </p:animEffect>
                                  </p:childTnLst>
                                </p:cTn>
                              </p:par>
                              <p:par>
                                <p:cTn id="91" presetID="6" presetClass="entr" presetSubtype="16" fill="hold" nodeType="withEffect">
                                  <p:stCondLst>
                                    <p:cond delay="0"/>
                                  </p:stCondLst>
                                  <p:childTnLst>
                                    <p:set>
                                      <p:cBhvr>
                                        <p:cTn id="92" dur="750" fill="hold">
                                          <p:stCondLst>
                                            <p:cond delay="0"/>
                                          </p:stCondLst>
                                        </p:cTn>
                                        <p:tgtEl>
                                          <p:spTgt spid="14"/>
                                        </p:tgtEl>
                                        <p:attrNameLst>
                                          <p:attrName>style.visibility</p:attrName>
                                        </p:attrNameLst>
                                      </p:cBhvr>
                                      <p:to>
                                        <p:strVal val="visible"/>
                                      </p:to>
                                    </p:set>
                                    <p:animEffect transition="in" filter="circle(in)">
                                      <p:cBhvr>
                                        <p:cTn id="93" dur="750"/>
                                        <p:tgtEl>
                                          <p:spTgt spid="14"/>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ppt_x"/>
                                          </p:val>
                                        </p:tav>
                                        <p:tav tm="100000">
                                          <p:val>
                                            <p:strVal val="#ppt_x"/>
                                          </p:val>
                                        </p:tav>
                                      </p:tavLst>
                                    </p:anim>
                                    <p:anim calcmode="lin" valueType="num">
                                      <p:cBhvr additive="base">
                                        <p:cTn id="9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53"/>
                                        </p:tgtEl>
                                        <p:attrNameLst>
                                          <p:attrName>style.visibility</p:attrName>
                                        </p:attrNameLst>
                                      </p:cBhvr>
                                      <p:to>
                                        <p:strVal val="visible"/>
                                      </p:to>
                                    </p:set>
                                    <p:anim calcmode="lin" valueType="num">
                                      <p:cBhvr additive="base">
                                        <p:cTn id="104" dur="500" fill="hold"/>
                                        <p:tgtEl>
                                          <p:spTgt spid="53"/>
                                        </p:tgtEl>
                                        <p:attrNameLst>
                                          <p:attrName>ppt_x</p:attrName>
                                        </p:attrNameLst>
                                      </p:cBhvr>
                                      <p:tavLst>
                                        <p:tav tm="0">
                                          <p:val>
                                            <p:strVal val="#ppt_x"/>
                                          </p:val>
                                        </p:tav>
                                        <p:tav tm="100000">
                                          <p:val>
                                            <p:strVal val="#ppt_x"/>
                                          </p:val>
                                        </p:tav>
                                      </p:tavLst>
                                    </p:anim>
                                    <p:anim calcmode="lin" valueType="num">
                                      <p:cBhvr additive="base">
                                        <p:cTn id="10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6" presetClass="entr" presetSubtype="16" fill="hold" nodeType="clickEffect">
                                  <p:stCondLst>
                                    <p:cond delay="0"/>
                                  </p:stCondLst>
                                  <p:childTnLst>
                                    <p:set>
                                      <p:cBhvr>
                                        <p:cTn id="109" dur="750" fill="hold">
                                          <p:stCondLst>
                                            <p:cond delay="0"/>
                                          </p:stCondLst>
                                        </p:cTn>
                                        <p:tgtEl>
                                          <p:spTgt spid="30"/>
                                        </p:tgtEl>
                                        <p:attrNameLst>
                                          <p:attrName>style.visibility</p:attrName>
                                        </p:attrNameLst>
                                      </p:cBhvr>
                                      <p:to>
                                        <p:strVal val="visible"/>
                                      </p:to>
                                    </p:set>
                                    <p:animEffect transition="in" filter="circle(in)">
                                      <p:cBhvr>
                                        <p:cTn id="110" dur="750"/>
                                        <p:tgtEl>
                                          <p:spTgt spid="3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6" presetClass="entr" presetSubtype="16" fill="hold" nodeType="clickEffect">
                                  <p:stCondLst>
                                    <p:cond delay="0"/>
                                  </p:stCondLst>
                                  <p:childTnLst>
                                    <p:set>
                                      <p:cBhvr>
                                        <p:cTn id="114" dur="750" fill="hold">
                                          <p:stCondLst>
                                            <p:cond delay="0"/>
                                          </p:stCondLst>
                                        </p:cTn>
                                        <p:tgtEl>
                                          <p:spTgt spid="45"/>
                                        </p:tgtEl>
                                        <p:attrNameLst>
                                          <p:attrName>style.visibility</p:attrName>
                                        </p:attrNameLst>
                                      </p:cBhvr>
                                      <p:to>
                                        <p:strVal val="visible"/>
                                      </p:to>
                                    </p:set>
                                    <p:animEffect transition="in" filter="circle(in)">
                                      <p:cBhvr>
                                        <p:cTn id="115" dur="750"/>
                                        <p:tgtEl>
                                          <p:spTgt spid="45"/>
                                        </p:tgtEl>
                                      </p:cBhvr>
                                    </p:animEffect>
                                  </p:childTnLst>
                                </p:cTn>
                              </p:par>
                              <p:par>
                                <p:cTn id="116" presetID="6" presetClass="entr" presetSubtype="16" fill="hold" nodeType="withEffect">
                                  <p:stCondLst>
                                    <p:cond delay="0"/>
                                  </p:stCondLst>
                                  <p:childTnLst>
                                    <p:set>
                                      <p:cBhvr>
                                        <p:cTn id="117" dur="750" fill="hold">
                                          <p:stCondLst>
                                            <p:cond delay="0"/>
                                          </p:stCondLst>
                                        </p:cTn>
                                        <p:tgtEl>
                                          <p:spTgt spid="25"/>
                                        </p:tgtEl>
                                        <p:attrNameLst>
                                          <p:attrName>style.visibility</p:attrName>
                                        </p:attrNameLst>
                                      </p:cBhvr>
                                      <p:to>
                                        <p:strVal val="visible"/>
                                      </p:to>
                                    </p:set>
                                    <p:animEffect transition="in" filter="circle(in)">
                                      <p:cBhvr>
                                        <p:cTn id="118" dur="750"/>
                                        <p:tgtEl>
                                          <p:spTgt spid="25"/>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mediacall" presetSubtype="0" fill="hold" nodeType="clickEffect">
                                  <p:stCondLst>
                                    <p:cond delay="0"/>
                                  </p:stCondLst>
                                  <p:childTnLst>
                                    <p:cmd type="call" cmd="playFrom(0.0)">
                                      <p:cBhvr>
                                        <p:cTn id="122" dur="44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3" fill="hold" display="0">
                  <p:stCondLst>
                    <p:cond delay="indefinite"/>
                  </p:stCondLst>
                  <p:endCondLst>
                    <p:cond evt="onStopAudio" delay="0">
                      <p:tgtEl>
                        <p:sldTgt/>
                      </p:tgtEl>
                    </p:cond>
                  </p:endCondLst>
                </p:cTn>
                <p:tgtEl>
                  <p:spTgt spid="2"/>
                </p:tgtEl>
              </p:cMediaNode>
            </p:audio>
          </p:childTnLst>
        </p:cTn>
      </p:par>
    </p:tnLst>
    <p:bldLst>
      <p:bldP spid="25" grpId="0" bldLvl="0" animBg="1"/>
      <p:bldP spid="25" grpId="1" animBg="1"/>
      <p:bldP spid="14" grpId="0" bldLvl="0" animBg="1"/>
      <p:bldP spid="14" grpId="1" animBg="1"/>
      <p:bldP spid="8" grpId="0" bldLvl="0" animBg="1"/>
      <p:bldP spid="8" grpId="1" animBg="1"/>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2" grpId="0"/>
      <p:bldP spid="52" grpId="1"/>
      <p:bldP spid="53" grpId="0"/>
      <p:bldP spid="53" grpId="1"/>
      <p:bldP spid="55" grpId="0"/>
      <p:bldP spid="5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marL="0" marR="0" lvl="0" indent="0" algn="ctr" defTabSz="609630" rtl="0" eaLnBrk="1" fontAlgn="auto" latinLnBrk="0" hangingPunct="1">
              <a:lnSpc>
                <a:spcPts val="6037"/>
              </a:lnSpc>
              <a:spcBef>
                <a:spcPts val="0"/>
              </a:spcBef>
              <a:spcAft>
                <a:spcPts val="0"/>
              </a:spcAft>
              <a:buClrTx/>
              <a:buSzTx/>
              <a:buFontTx/>
              <a:buNone/>
              <a:tabLst/>
              <a:defRPr/>
            </a:pPr>
            <a:r>
              <a:rPr kumimoji="0" lang="en-US" sz="4314" b="1" i="0" u="none" strike="noStrike" kern="1200" cap="none" spc="0" normalizeH="0" baseline="0" noProof="0">
                <a:ln>
                  <a:noFill/>
                </a:ln>
                <a:solidFill>
                  <a:srgbClr val="0037F4"/>
                </a:solidFill>
                <a:effectLst/>
                <a:uLnTx/>
                <a:uFillTx/>
                <a:latin typeface="SVN-Gilroy Bold" panose="00000800000000000000"/>
                <a:ea typeface="+mn-ea"/>
                <a:cs typeface="+mn-cs"/>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049868"/>
            <a:ext cx="9491133" cy="4758266"/>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50508" y="1073253"/>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Exhibit /ɪɡˈzɪb.ɪt/ (n/v): vật trưng bày, trưng bày</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Take place: diễn ra</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Raise money: quyên tiền</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Improve /ɪmˈpruːv/ (v): cải thiện</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Create /kriˈeɪt/ (v): tạo ra, sáng tạo</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Creation /kriˈeɪ.ʃən/ (n): sự tạo thành, sự sáng tác</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Monument /ˈmɒn.jə.mənt/ (n): đài tưởng niệm </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Reschedule /ˌriːˈʃedʒ.uːl/ (v): dời lịch, thay đổi lịch trình</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City officials: quan chức thành phố</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F</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und – raising /ˈfʌndˌreɪ·zɪŋ/ (n): sự kiện gây quỹ</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Success /səkˈses/ (n): thành công</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Attendance /əˈten.dəns/ (n): sự có mặt, số người tham gia</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Donation /dəʊˈneɪ.ʃən/ (n): sự tặng, sự quyên góp </a:t>
            </a:r>
          </a:p>
          <a:p>
            <a:pPr marL="0" marR="0" lvl="0" indent="0" algn="l" defTabSz="609630" rtl="0" eaLnBrk="1" fontAlgn="base" latinLnBrk="0" hangingPunct="1">
              <a:lnSpc>
                <a:spcPct val="130000"/>
              </a:lnSpc>
              <a:spcBef>
                <a:spcPct val="0"/>
              </a:spcBef>
              <a:spcAft>
                <a:spcPct val="0"/>
              </a:spcAft>
              <a:buClrTx/>
              <a:buSzTx/>
              <a:buFontTx/>
              <a:buNone/>
              <a:tabLst/>
              <a:defRPr/>
            </a:pPr>
            <a:endPar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0" marR="0" lvl="0" indent="0" algn="l" defTabSz="609630" rtl="0" eaLnBrk="1" fontAlgn="base" latinLnBrk="0" hangingPunct="1">
              <a:lnSpc>
                <a:spcPct val="13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3428591018"/>
      </p:ext>
    </p:extLst>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D244960-6979-4645-EB33-34773B5E5740}"/>
              </a:ext>
            </a:extLst>
          </p:cNvPr>
          <p:cNvSpPr/>
          <p:nvPr/>
        </p:nvSpPr>
        <p:spPr>
          <a:xfrm>
            <a:off x="0" y="0"/>
            <a:ext cx="12192000" cy="6858000"/>
          </a:xfrm>
          <a:prstGeom prst="rect">
            <a:avLst/>
          </a:prstGeom>
          <a:gradFill>
            <a:gsLst>
              <a:gs pos="0">
                <a:srgbClr val="0432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39938" name="Group 87">
            <a:extLst>
              <a:ext uri="{FF2B5EF4-FFF2-40B4-BE49-F238E27FC236}">
                <a16:creationId xmlns:a16="http://schemas.microsoft.com/office/drawing/2014/main" id="{D6C6FDF2-8C76-98ED-0938-6E0005428BEA}"/>
              </a:ext>
            </a:extLst>
          </p:cNvPr>
          <p:cNvGrpSpPr>
            <a:grpSpLocks/>
          </p:cNvGrpSpPr>
          <p:nvPr/>
        </p:nvGrpSpPr>
        <p:grpSpPr bwMode="auto">
          <a:xfrm>
            <a:off x="9386888" y="2849564"/>
            <a:ext cx="908050" cy="917575"/>
            <a:chOff x="8054975" y="4572000"/>
            <a:chExt cx="1239838" cy="1254125"/>
          </a:xfrm>
        </p:grpSpPr>
        <p:sp>
          <p:nvSpPr>
            <p:cNvPr id="39985" name="Line 5">
              <a:extLst>
                <a:ext uri="{FF2B5EF4-FFF2-40B4-BE49-F238E27FC236}">
                  <a16:creationId xmlns:a16="http://schemas.microsoft.com/office/drawing/2014/main" id="{3086307D-C3A1-6153-596D-CA3BA4810DC7}"/>
                </a:ext>
              </a:extLst>
            </p:cNvPr>
            <p:cNvSpPr>
              <a:spLocks noChangeShapeType="1"/>
            </p:cNvSpPr>
            <p:nvPr/>
          </p:nvSpPr>
          <p:spPr bwMode="auto">
            <a:xfrm>
              <a:off x="8077200" y="5387975"/>
              <a:ext cx="292100" cy="3619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6" name="Line 6">
              <a:extLst>
                <a:ext uri="{FF2B5EF4-FFF2-40B4-BE49-F238E27FC236}">
                  <a16:creationId xmlns:a16="http://schemas.microsoft.com/office/drawing/2014/main" id="{67568131-E52F-9DED-4303-C1FAD3A1E798}"/>
                </a:ext>
              </a:extLst>
            </p:cNvPr>
            <p:cNvSpPr>
              <a:spLocks noChangeShapeType="1"/>
            </p:cNvSpPr>
            <p:nvPr/>
          </p:nvSpPr>
          <p:spPr bwMode="auto">
            <a:xfrm>
              <a:off x="8054975" y="5087938"/>
              <a:ext cx="595313" cy="738187"/>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7" name="Line 7">
              <a:extLst>
                <a:ext uri="{FF2B5EF4-FFF2-40B4-BE49-F238E27FC236}">
                  <a16:creationId xmlns:a16="http://schemas.microsoft.com/office/drawing/2014/main" id="{16A74333-7B92-1B7E-1C08-5428BD43424C}"/>
                </a:ext>
              </a:extLst>
            </p:cNvPr>
            <p:cNvSpPr>
              <a:spLocks noChangeShapeType="1"/>
            </p:cNvSpPr>
            <p:nvPr/>
          </p:nvSpPr>
          <p:spPr bwMode="auto">
            <a:xfrm>
              <a:off x="8118475" y="4899025"/>
              <a:ext cx="728663" cy="9001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8" name="Line 8">
              <a:extLst>
                <a:ext uri="{FF2B5EF4-FFF2-40B4-BE49-F238E27FC236}">
                  <a16:creationId xmlns:a16="http://schemas.microsoft.com/office/drawing/2014/main" id="{A36E9711-5654-7B90-14C1-FAA3697EC1E4}"/>
                </a:ext>
              </a:extLst>
            </p:cNvPr>
            <p:cNvSpPr>
              <a:spLocks noChangeShapeType="1"/>
            </p:cNvSpPr>
            <p:nvPr/>
          </p:nvSpPr>
          <p:spPr bwMode="auto">
            <a:xfrm>
              <a:off x="8224838" y="4757738"/>
              <a:ext cx="788988" cy="9652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9" name="Line 9">
              <a:extLst>
                <a:ext uri="{FF2B5EF4-FFF2-40B4-BE49-F238E27FC236}">
                  <a16:creationId xmlns:a16="http://schemas.microsoft.com/office/drawing/2014/main" id="{F7CB0BEF-E4EB-89AE-184F-0C7E8453CBD8}"/>
                </a:ext>
              </a:extLst>
            </p:cNvPr>
            <p:cNvSpPr>
              <a:spLocks noChangeShapeType="1"/>
            </p:cNvSpPr>
            <p:nvPr/>
          </p:nvSpPr>
          <p:spPr bwMode="auto">
            <a:xfrm>
              <a:off x="8361363" y="4654550"/>
              <a:ext cx="774700" cy="9588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90" name="Line 10">
              <a:extLst>
                <a:ext uri="{FF2B5EF4-FFF2-40B4-BE49-F238E27FC236}">
                  <a16:creationId xmlns:a16="http://schemas.microsoft.com/office/drawing/2014/main" id="{7EC8BF4E-1030-46F3-98D0-6BCBB67A5D57}"/>
                </a:ext>
              </a:extLst>
            </p:cNvPr>
            <p:cNvSpPr>
              <a:spLocks noChangeShapeType="1"/>
            </p:cNvSpPr>
            <p:nvPr/>
          </p:nvSpPr>
          <p:spPr bwMode="auto">
            <a:xfrm>
              <a:off x="8528050" y="4591050"/>
              <a:ext cx="714375" cy="8620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91" name="Line 11">
              <a:extLst>
                <a:ext uri="{FF2B5EF4-FFF2-40B4-BE49-F238E27FC236}">
                  <a16:creationId xmlns:a16="http://schemas.microsoft.com/office/drawing/2014/main" id="{CEEFE4B4-9881-814A-9CE9-A9EE81081A44}"/>
                </a:ext>
              </a:extLst>
            </p:cNvPr>
            <p:cNvSpPr>
              <a:spLocks noChangeShapeType="1"/>
            </p:cNvSpPr>
            <p:nvPr/>
          </p:nvSpPr>
          <p:spPr bwMode="auto">
            <a:xfrm>
              <a:off x="8732838" y="4572000"/>
              <a:ext cx="561975" cy="695325"/>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92" name="Line 12">
              <a:extLst>
                <a:ext uri="{FF2B5EF4-FFF2-40B4-BE49-F238E27FC236}">
                  <a16:creationId xmlns:a16="http://schemas.microsoft.com/office/drawing/2014/main" id="{06BCEF56-AB9B-28E1-C1B0-F02FB155E1D8}"/>
                </a:ext>
              </a:extLst>
            </p:cNvPr>
            <p:cNvSpPr>
              <a:spLocks noChangeShapeType="1"/>
            </p:cNvSpPr>
            <p:nvPr/>
          </p:nvSpPr>
          <p:spPr bwMode="auto">
            <a:xfrm>
              <a:off x="9075738" y="4724400"/>
              <a:ext cx="142875" cy="1778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grpSp>
      <p:grpSp>
        <p:nvGrpSpPr>
          <p:cNvPr id="39939" name="Group 33">
            <a:extLst>
              <a:ext uri="{FF2B5EF4-FFF2-40B4-BE49-F238E27FC236}">
                <a16:creationId xmlns:a16="http://schemas.microsoft.com/office/drawing/2014/main" id="{98718919-AE95-B635-F25F-3F5C9B397AAF}"/>
              </a:ext>
            </a:extLst>
          </p:cNvPr>
          <p:cNvGrpSpPr>
            <a:grpSpLocks/>
          </p:cNvGrpSpPr>
          <p:nvPr/>
        </p:nvGrpSpPr>
        <p:grpSpPr bwMode="auto">
          <a:xfrm>
            <a:off x="1282700" y="4005264"/>
            <a:ext cx="908050" cy="919162"/>
            <a:chOff x="8054975" y="4572000"/>
            <a:chExt cx="1239838" cy="1254125"/>
          </a:xfrm>
        </p:grpSpPr>
        <p:sp>
          <p:nvSpPr>
            <p:cNvPr id="39977" name="Line 5">
              <a:extLst>
                <a:ext uri="{FF2B5EF4-FFF2-40B4-BE49-F238E27FC236}">
                  <a16:creationId xmlns:a16="http://schemas.microsoft.com/office/drawing/2014/main" id="{06614F54-9541-BE4C-5EC2-20B19B73F1E9}"/>
                </a:ext>
              </a:extLst>
            </p:cNvPr>
            <p:cNvSpPr>
              <a:spLocks noChangeShapeType="1"/>
            </p:cNvSpPr>
            <p:nvPr/>
          </p:nvSpPr>
          <p:spPr bwMode="auto">
            <a:xfrm>
              <a:off x="8077200" y="5387975"/>
              <a:ext cx="292100" cy="3619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78" name="Line 6">
              <a:extLst>
                <a:ext uri="{FF2B5EF4-FFF2-40B4-BE49-F238E27FC236}">
                  <a16:creationId xmlns:a16="http://schemas.microsoft.com/office/drawing/2014/main" id="{2B408CC5-E57A-86E5-EFA5-BC58DE3C97ED}"/>
                </a:ext>
              </a:extLst>
            </p:cNvPr>
            <p:cNvSpPr>
              <a:spLocks noChangeShapeType="1"/>
            </p:cNvSpPr>
            <p:nvPr/>
          </p:nvSpPr>
          <p:spPr bwMode="auto">
            <a:xfrm>
              <a:off x="8054975" y="5087938"/>
              <a:ext cx="595313" cy="738187"/>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79" name="Line 7">
              <a:extLst>
                <a:ext uri="{FF2B5EF4-FFF2-40B4-BE49-F238E27FC236}">
                  <a16:creationId xmlns:a16="http://schemas.microsoft.com/office/drawing/2014/main" id="{B2CDDE09-5155-4994-A800-B2607E51574E}"/>
                </a:ext>
              </a:extLst>
            </p:cNvPr>
            <p:cNvSpPr>
              <a:spLocks noChangeShapeType="1"/>
            </p:cNvSpPr>
            <p:nvPr/>
          </p:nvSpPr>
          <p:spPr bwMode="auto">
            <a:xfrm>
              <a:off x="8118475" y="4899025"/>
              <a:ext cx="728663" cy="9001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0" name="Line 8">
              <a:extLst>
                <a:ext uri="{FF2B5EF4-FFF2-40B4-BE49-F238E27FC236}">
                  <a16:creationId xmlns:a16="http://schemas.microsoft.com/office/drawing/2014/main" id="{197B441D-0D18-749A-4486-7489BF86CE76}"/>
                </a:ext>
              </a:extLst>
            </p:cNvPr>
            <p:cNvSpPr>
              <a:spLocks noChangeShapeType="1"/>
            </p:cNvSpPr>
            <p:nvPr/>
          </p:nvSpPr>
          <p:spPr bwMode="auto">
            <a:xfrm>
              <a:off x="8224838" y="4757738"/>
              <a:ext cx="788988" cy="9652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1" name="Line 9">
              <a:extLst>
                <a:ext uri="{FF2B5EF4-FFF2-40B4-BE49-F238E27FC236}">
                  <a16:creationId xmlns:a16="http://schemas.microsoft.com/office/drawing/2014/main" id="{103A62E0-5E0B-EB33-83FC-966C6DC6608C}"/>
                </a:ext>
              </a:extLst>
            </p:cNvPr>
            <p:cNvSpPr>
              <a:spLocks noChangeShapeType="1"/>
            </p:cNvSpPr>
            <p:nvPr/>
          </p:nvSpPr>
          <p:spPr bwMode="auto">
            <a:xfrm>
              <a:off x="8361363" y="4654550"/>
              <a:ext cx="774700" cy="9588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2" name="Line 10">
              <a:extLst>
                <a:ext uri="{FF2B5EF4-FFF2-40B4-BE49-F238E27FC236}">
                  <a16:creationId xmlns:a16="http://schemas.microsoft.com/office/drawing/2014/main" id="{D01ADDFA-C9CE-6325-8A03-DA6B8C953EA0}"/>
                </a:ext>
              </a:extLst>
            </p:cNvPr>
            <p:cNvSpPr>
              <a:spLocks noChangeShapeType="1"/>
            </p:cNvSpPr>
            <p:nvPr/>
          </p:nvSpPr>
          <p:spPr bwMode="auto">
            <a:xfrm>
              <a:off x="8528050" y="4591050"/>
              <a:ext cx="714375" cy="8620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3" name="Line 11">
              <a:extLst>
                <a:ext uri="{FF2B5EF4-FFF2-40B4-BE49-F238E27FC236}">
                  <a16:creationId xmlns:a16="http://schemas.microsoft.com/office/drawing/2014/main" id="{A562A30A-086C-55C4-BA3B-E9D1B2C66F29}"/>
                </a:ext>
              </a:extLst>
            </p:cNvPr>
            <p:cNvSpPr>
              <a:spLocks noChangeShapeType="1"/>
            </p:cNvSpPr>
            <p:nvPr/>
          </p:nvSpPr>
          <p:spPr bwMode="auto">
            <a:xfrm>
              <a:off x="8732838" y="4572000"/>
              <a:ext cx="561975" cy="695325"/>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4" name="Line 12">
              <a:extLst>
                <a:ext uri="{FF2B5EF4-FFF2-40B4-BE49-F238E27FC236}">
                  <a16:creationId xmlns:a16="http://schemas.microsoft.com/office/drawing/2014/main" id="{31854995-6FB1-EC5B-B9F7-D99DEC7A6858}"/>
                </a:ext>
              </a:extLst>
            </p:cNvPr>
            <p:cNvSpPr>
              <a:spLocks noChangeShapeType="1"/>
            </p:cNvSpPr>
            <p:nvPr/>
          </p:nvSpPr>
          <p:spPr bwMode="auto">
            <a:xfrm>
              <a:off x="9075738" y="4724400"/>
              <a:ext cx="142875" cy="1778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grpSp>
      <p:sp>
        <p:nvSpPr>
          <p:cNvPr id="10" name="Freeform 7">
            <a:extLst>
              <a:ext uri="{FF2B5EF4-FFF2-40B4-BE49-F238E27FC236}">
                <a16:creationId xmlns:a16="http://schemas.microsoft.com/office/drawing/2014/main" id="{AFD3A7AF-0493-DE57-B0D9-DC1B15671525}"/>
              </a:ext>
            </a:extLst>
          </p:cNvPr>
          <p:cNvSpPr>
            <a:spLocks/>
          </p:cNvSpPr>
          <p:nvPr/>
        </p:nvSpPr>
        <p:spPr bwMode="auto">
          <a:xfrm>
            <a:off x="5525973" y="326769"/>
            <a:ext cx="3494168" cy="2311845"/>
          </a:xfrm>
          <a:custGeom>
            <a:avLst/>
            <a:gdLst>
              <a:gd name="T0" fmla="*/ 1152 w 1199"/>
              <a:gd name="T1" fmla="*/ 204 h 793"/>
              <a:gd name="T2" fmla="*/ 994 w 1199"/>
              <a:gd name="T3" fmla="*/ 531 h 793"/>
              <a:gd name="T4" fmla="*/ 373 w 1199"/>
              <a:gd name="T5" fmla="*/ 746 h 793"/>
              <a:gd name="T6" fmla="*/ 47 w 1199"/>
              <a:gd name="T7" fmla="*/ 588 h 793"/>
              <a:gd name="T8" fmla="*/ 47 w 1199"/>
              <a:gd name="T9" fmla="*/ 588 h 793"/>
              <a:gd name="T10" fmla="*/ 205 w 1199"/>
              <a:gd name="T11" fmla="*/ 261 h 793"/>
              <a:gd name="T12" fmla="*/ 825 w 1199"/>
              <a:gd name="T13" fmla="*/ 46 h 793"/>
              <a:gd name="T14" fmla="*/ 1152 w 1199"/>
              <a:gd name="T15" fmla="*/ 204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793">
                <a:moveTo>
                  <a:pt x="1152" y="204"/>
                </a:moveTo>
                <a:cubicBezTo>
                  <a:pt x="1199" y="338"/>
                  <a:pt x="1128" y="485"/>
                  <a:pt x="994" y="531"/>
                </a:cubicBezTo>
                <a:cubicBezTo>
                  <a:pt x="373" y="746"/>
                  <a:pt x="373" y="746"/>
                  <a:pt x="373" y="746"/>
                </a:cubicBezTo>
                <a:cubicBezTo>
                  <a:pt x="240" y="793"/>
                  <a:pt x="93" y="722"/>
                  <a:pt x="47" y="588"/>
                </a:cubicBezTo>
                <a:cubicBezTo>
                  <a:pt x="47" y="588"/>
                  <a:pt x="47" y="588"/>
                  <a:pt x="47" y="588"/>
                </a:cubicBezTo>
                <a:cubicBezTo>
                  <a:pt x="0" y="454"/>
                  <a:pt x="71" y="308"/>
                  <a:pt x="205" y="261"/>
                </a:cubicBezTo>
                <a:cubicBezTo>
                  <a:pt x="825" y="46"/>
                  <a:pt x="825" y="46"/>
                  <a:pt x="825" y="46"/>
                </a:cubicBezTo>
                <a:cubicBezTo>
                  <a:pt x="959" y="0"/>
                  <a:pt x="1106" y="70"/>
                  <a:pt x="1152" y="204"/>
                </a:cubicBezTo>
                <a:close/>
              </a:path>
            </a:pathLst>
          </a:custGeom>
          <a:noFill/>
          <a:ln w="76200" cap="flat">
            <a:gradFill>
              <a:gsLst>
                <a:gs pos="88000">
                  <a:schemeClr val="accent1">
                    <a:lumMod val="75000"/>
                  </a:schemeClr>
                </a:gs>
                <a:gs pos="3000">
                  <a:schemeClr val="accent2"/>
                </a:gs>
              </a:gsLst>
              <a:lin ang="7800000" scaled="0"/>
            </a:gradFill>
            <a:prstDash val="solid"/>
            <a:miter lim="800000"/>
            <a:headEnd/>
            <a:tailEnd/>
          </a:ln>
        </p:spPr>
        <p:txBody>
          <a:bodyPr/>
          <a:lstStyle/>
          <a:p>
            <a:pPr defTabSz="1219048">
              <a:defRPr/>
            </a:pPr>
            <a:endParaRPr lang="en-IN" sz="2400">
              <a:solidFill>
                <a:prstClr val="black"/>
              </a:solidFill>
              <a:latin typeface="Segoe UI"/>
            </a:endParaRPr>
          </a:p>
        </p:txBody>
      </p:sp>
      <p:sp>
        <p:nvSpPr>
          <p:cNvPr id="14" name="Freeform 8">
            <a:extLst>
              <a:ext uri="{FF2B5EF4-FFF2-40B4-BE49-F238E27FC236}">
                <a16:creationId xmlns:a16="http://schemas.microsoft.com/office/drawing/2014/main" id="{52382C1B-46B5-F61A-4551-6FAFBF395E97}"/>
              </a:ext>
            </a:extLst>
          </p:cNvPr>
          <p:cNvSpPr>
            <a:spLocks/>
          </p:cNvSpPr>
          <p:nvPr/>
        </p:nvSpPr>
        <p:spPr bwMode="auto">
          <a:xfrm>
            <a:off x="4089734" y="5044994"/>
            <a:ext cx="2006266" cy="1329978"/>
          </a:xfrm>
          <a:custGeom>
            <a:avLst/>
            <a:gdLst>
              <a:gd name="T0" fmla="*/ 540 w 561"/>
              <a:gd name="T1" fmla="*/ 96 h 372"/>
              <a:gd name="T2" fmla="*/ 465 w 561"/>
              <a:gd name="T3" fmla="*/ 249 h 372"/>
              <a:gd name="T4" fmla="*/ 175 w 561"/>
              <a:gd name="T5" fmla="*/ 350 h 372"/>
              <a:gd name="T6" fmla="*/ 22 w 561"/>
              <a:gd name="T7" fmla="*/ 276 h 372"/>
              <a:gd name="T8" fmla="*/ 22 w 561"/>
              <a:gd name="T9" fmla="*/ 276 h 372"/>
              <a:gd name="T10" fmla="*/ 96 w 561"/>
              <a:gd name="T11" fmla="*/ 123 h 372"/>
              <a:gd name="T12" fmla="*/ 387 w 561"/>
              <a:gd name="T13" fmla="*/ 22 h 372"/>
              <a:gd name="T14" fmla="*/ 540 w 561"/>
              <a:gd name="T15" fmla="*/ 9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372">
                <a:moveTo>
                  <a:pt x="540" y="96"/>
                </a:moveTo>
                <a:cubicBezTo>
                  <a:pt x="561" y="159"/>
                  <a:pt x="528" y="227"/>
                  <a:pt x="465" y="249"/>
                </a:cubicBezTo>
                <a:cubicBezTo>
                  <a:pt x="175" y="350"/>
                  <a:pt x="175" y="350"/>
                  <a:pt x="175" y="350"/>
                </a:cubicBezTo>
                <a:cubicBezTo>
                  <a:pt x="112" y="372"/>
                  <a:pt x="43" y="339"/>
                  <a:pt x="22" y="276"/>
                </a:cubicBezTo>
                <a:cubicBezTo>
                  <a:pt x="22" y="276"/>
                  <a:pt x="22" y="276"/>
                  <a:pt x="22" y="276"/>
                </a:cubicBezTo>
                <a:cubicBezTo>
                  <a:pt x="0" y="213"/>
                  <a:pt x="33" y="144"/>
                  <a:pt x="96" y="123"/>
                </a:cubicBezTo>
                <a:cubicBezTo>
                  <a:pt x="387" y="22"/>
                  <a:pt x="387" y="22"/>
                  <a:pt x="387" y="22"/>
                </a:cubicBezTo>
                <a:cubicBezTo>
                  <a:pt x="449" y="0"/>
                  <a:pt x="518" y="33"/>
                  <a:pt x="540" y="96"/>
                </a:cubicBezTo>
                <a:close/>
              </a:path>
            </a:pathLst>
          </a:custGeom>
          <a:noFill/>
          <a:ln w="76200" cap="flat">
            <a:gradFill>
              <a:gsLst>
                <a:gs pos="100000">
                  <a:schemeClr val="accent2"/>
                </a:gs>
                <a:gs pos="0">
                  <a:schemeClr val="accent1">
                    <a:lumMod val="75000"/>
                  </a:schemeClr>
                </a:gs>
              </a:gsLst>
              <a:lin ang="0" scaled="0"/>
            </a:gradFill>
            <a:prstDash val="solid"/>
            <a:miter lim="800000"/>
            <a:headEnd/>
            <a:tailEnd/>
          </a:ln>
        </p:spPr>
        <p:txBody>
          <a:bodyPr/>
          <a:lstStyle/>
          <a:p>
            <a:pPr defTabSz="1219048">
              <a:defRPr/>
            </a:pPr>
            <a:endParaRPr lang="en-IN" sz="2400">
              <a:solidFill>
                <a:prstClr val="black"/>
              </a:solidFill>
              <a:latin typeface="Segoe UI"/>
            </a:endParaRPr>
          </a:p>
        </p:txBody>
      </p:sp>
      <p:sp>
        <p:nvSpPr>
          <p:cNvPr id="8" name="Freeform 5">
            <a:extLst>
              <a:ext uri="{FF2B5EF4-FFF2-40B4-BE49-F238E27FC236}">
                <a16:creationId xmlns:a16="http://schemas.microsoft.com/office/drawing/2014/main" id="{6E9619D3-70B6-125E-123F-48B55B01DED1}"/>
              </a:ext>
            </a:extLst>
          </p:cNvPr>
          <p:cNvSpPr>
            <a:spLocks/>
          </p:cNvSpPr>
          <p:nvPr/>
        </p:nvSpPr>
        <p:spPr bwMode="auto">
          <a:xfrm>
            <a:off x="1792288" y="806450"/>
            <a:ext cx="8248650" cy="5461000"/>
          </a:xfrm>
          <a:custGeom>
            <a:avLst/>
            <a:gdLst>
              <a:gd name="T0" fmla="*/ 1981 w 2061"/>
              <a:gd name="T1" fmla="*/ 353 h 1364"/>
              <a:gd name="T2" fmla="*/ 1709 w 2061"/>
              <a:gd name="T3" fmla="*/ 914 h 1364"/>
              <a:gd name="T4" fmla="*/ 642 w 2061"/>
              <a:gd name="T5" fmla="*/ 1285 h 1364"/>
              <a:gd name="T6" fmla="*/ 80 w 2061"/>
              <a:gd name="T7" fmla="*/ 1012 h 1364"/>
              <a:gd name="T8" fmla="*/ 80 w 2061"/>
              <a:gd name="T9" fmla="*/ 1012 h 1364"/>
              <a:gd name="T10" fmla="*/ 352 w 2061"/>
              <a:gd name="T11" fmla="*/ 450 h 1364"/>
              <a:gd name="T12" fmla="*/ 1419 w 2061"/>
              <a:gd name="T13" fmla="*/ 80 h 1364"/>
              <a:gd name="T14" fmla="*/ 1981 w 2061"/>
              <a:gd name="T15" fmla="*/ 353 h 1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1" h="1364">
                <a:moveTo>
                  <a:pt x="1981" y="353"/>
                </a:moveTo>
                <a:cubicBezTo>
                  <a:pt x="2061" y="583"/>
                  <a:pt x="1939" y="835"/>
                  <a:pt x="1709" y="914"/>
                </a:cubicBezTo>
                <a:cubicBezTo>
                  <a:pt x="642" y="1285"/>
                  <a:pt x="642" y="1285"/>
                  <a:pt x="642" y="1285"/>
                </a:cubicBezTo>
                <a:cubicBezTo>
                  <a:pt x="412" y="1364"/>
                  <a:pt x="160" y="1243"/>
                  <a:pt x="80" y="1012"/>
                </a:cubicBezTo>
                <a:cubicBezTo>
                  <a:pt x="80" y="1012"/>
                  <a:pt x="80" y="1012"/>
                  <a:pt x="80" y="1012"/>
                </a:cubicBezTo>
                <a:cubicBezTo>
                  <a:pt x="0" y="782"/>
                  <a:pt x="122" y="530"/>
                  <a:pt x="352" y="450"/>
                </a:cubicBezTo>
                <a:cubicBezTo>
                  <a:pt x="1419" y="80"/>
                  <a:pt x="1419" y="80"/>
                  <a:pt x="1419" y="80"/>
                </a:cubicBezTo>
                <a:cubicBezTo>
                  <a:pt x="1650" y="0"/>
                  <a:pt x="1901" y="122"/>
                  <a:pt x="1981" y="353"/>
                </a:cubicBezTo>
                <a:close/>
              </a:path>
            </a:pathLst>
          </a:custGeom>
          <a:gradFill>
            <a:gsLst>
              <a:gs pos="71996">
                <a:srgbClr val="0E447C"/>
              </a:gs>
              <a:gs pos="71982">
                <a:srgbClr val="0E447C"/>
              </a:gs>
              <a:gs pos="0">
                <a:srgbClr val="0432FF"/>
              </a:gs>
              <a:gs pos="86000">
                <a:schemeClr val="accent1">
                  <a:lumMod val="75000"/>
                </a:schemeClr>
              </a:gs>
            </a:gsLst>
            <a:lin ang="7800000" scaled="0"/>
          </a:gradFill>
          <a:ln w="9525">
            <a:noFill/>
            <a:round/>
            <a:headEnd/>
            <a:tailEnd/>
          </a:ln>
        </p:spPr>
        <p:txBody>
          <a:bodyPr/>
          <a:lstStyle/>
          <a:p>
            <a:pPr defTabSz="1219048">
              <a:defRPr/>
            </a:pPr>
            <a:endParaRPr lang="en-IN" sz="2400">
              <a:solidFill>
                <a:prstClr val="black"/>
              </a:solidFill>
              <a:latin typeface="Segoe UI"/>
            </a:endParaRPr>
          </a:p>
        </p:txBody>
      </p:sp>
      <p:sp>
        <p:nvSpPr>
          <p:cNvPr id="9" name="Freeform 6">
            <a:extLst>
              <a:ext uri="{FF2B5EF4-FFF2-40B4-BE49-F238E27FC236}">
                <a16:creationId xmlns:a16="http://schemas.microsoft.com/office/drawing/2014/main" id="{4BABC31A-7DF8-B386-696D-C57197FA87CE}"/>
              </a:ext>
            </a:extLst>
          </p:cNvPr>
          <p:cNvSpPr>
            <a:spLocks/>
          </p:cNvSpPr>
          <p:nvPr/>
        </p:nvSpPr>
        <p:spPr bwMode="auto">
          <a:xfrm>
            <a:off x="6864351" y="4543426"/>
            <a:ext cx="2162175" cy="1431925"/>
          </a:xfrm>
          <a:custGeom>
            <a:avLst/>
            <a:gdLst>
              <a:gd name="T0" fmla="*/ 1152 w 1199"/>
              <a:gd name="T1" fmla="*/ 204 h 793"/>
              <a:gd name="T2" fmla="*/ 994 w 1199"/>
              <a:gd name="T3" fmla="*/ 531 h 793"/>
              <a:gd name="T4" fmla="*/ 373 w 1199"/>
              <a:gd name="T5" fmla="*/ 746 h 793"/>
              <a:gd name="T6" fmla="*/ 47 w 1199"/>
              <a:gd name="T7" fmla="*/ 588 h 793"/>
              <a:gd name="T8" fmla="*/ 47 w 1199"/>
              <a:gd name="T9" fmla="*/ 588 h 793"/>
              <a:gd name="T10" fmla="*/ 205 w 1199"/>
              <a:gd name="T11" fmla="*/ 261 h 793"/>
              <a:gd name="T12" fmla="*/ 825 w 1199"/>
              <a:gd name="T13" fmla="*/ 46 h 793"/>
              <a:gd name="T14" fmla="*/ 1152 w 1199"/>
              <a:gd name="T15" fmla="*/ 204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793">
                <a:moveTo>
                  <a:pt x="1152" y="204"/>
                </a:moveTo>
                <a:cubicBezTo>
                  <a:pt x="1199" y="338"/>
                  <a:pt x="1128" y="485"/>
                  <a:pt x="994" y="531"/>
                </a:cubicBezTo>
                <a:cubicBezTo>
                  <a:pt x="373" y="746"/>
                  <a:pt x="373" y="746"/>
                  <a:pt x="373" y="746"/>
                </a:cubicBezTo>
                <a:cubicBezTo>
                  <a:pt x="240" y="793"/>
                  <a:pt x="93" y="722"/>
                  <a:pt x="47" y="588"/>
                </a:cubicBezTo>
                <a:cubicBezTo>
                  <a:pt x="47" y="588"/>
                  <a:pt x="47" y="588"/>
                  <a:pt x="47" y="588"/>
                </a:cubicBezTo>
                <a:cubicBezTo>
                  <a:pt x="0" y="454"/>
                  <a:pt x="71" y="308"/>
                  <a:pt x="205" y="261"/>
                </a:cubicBezTo>
                <a:cubicBezTo>
                  <a:pt x="825" y="46"/>
                  <a:pt x="825" y="46"/>
                  <a:pt x="825" y="46"/>
                </a:cubicBezTo>
                <a:cubicBezTo>
                  <a:pt x="959" y="0"/>
                  <a:pt x="1106" y="70"/>
                  <a:pt x="1152" y="204"/>
                </a:cubicBezTo>
                <a:close/>
              </a:path>
            </a:pathLst>
          </a:custGeom>
          <a:gradFill>
            <a:gsLst>
              <a:gs pos="0">
                <a:srgbClr val="0432FF"/>
              </a:gs>
              <a:gs pos="86000">
                <a:schemeClr val="accent1">
                  <a:lumMod val="75000"/>
                </a:schemeClr>
              </a:gs>
            </a:gsLst>
            <a:lin ang="7800000" scaled="0"/>
          </a:gradFill>
          <a:ln w="9525">
            <a:noFill/>
            <a:round/>
            <a:headEnd/>
            <a:tailEnd/>
          </a:ln>
        </p:spPr>
        <p:txBody>
          <a:bodyPr/>
          <a:lstStyle/>
          <a:p>
            <a:pPr defTabSz="1219048">
              <a:defRPr/>
            </a:pPr>
            <a:endParaRPr lang="en-IN" sz="2400">
              <a:solidFill>
                <a:prstClr val="black"/>
              </a:solidFill>
              <a:latin typeface="Segoe UI"/>
            </a:endParaRPr>
          </a:p>
        </p:txBody>
      </p:sp>
      <p:grpSp>
        <p:nvGrpSpPr>
          <p:cNvPr id="39948" name="Group 19">
            <a:extLst>
              <a:ext uri="{FF2B5EF4-FFF2-40B4-BE49-F238E27FC236}">
                <a16:creationId xmlns:a16="http://schemas.microsoft.com/office/drawing/2014/main" id="{79BE0DCD-99B0-E1A7-B0AC-903EB4E5DACF}"/>
              </a:ext>
            </a:extLst>
          </p:cNvPr>
          <p:cNvGrpSpPr>
            <a:grpSpLocks/>
          </p:cNvGrpSpPr>
          <p:nvPr/>
        </p:nvGrpSpPr>
        <p:grpSpPr bwMode="auto">
          <a:xfrm>
            <a:off x="2991408" y="2977740"/>
            <a:ext cx="6402567" cy="1624012"/>
            <a:chOff x="2979038" y="3107011"/>
            <a:chExt cx="4732876" cy="1624283"/>
          </a:xfrm>
        </p:grpSpPr>
        <p:sp>
          <p:nvSpPr>
            <p:cNvPr id="39975" name="TextBox 30">
              <a:extLst>
                <a:ext uri="{FF2B5EF4-FFF2-40B4-BE49-F238E27FC236}">
                  <a16:creationId xmlns:a16="http://schemas.microsoft.com/office/drawing/2014/main" id="{D900AA8F-B39F-3D93-3945-3791D7735696}"/>
                </a:ext>
              </a:extLst>
            </p:cNvPr>
            <p:cNvSpPr txBox="1">
              <a:spLocks noChangeArrowheads="1"/>
            </p:cNvSpPr>
            <p:nvPr/>
          </p:nvSpPr>
          <p:spPr bwMode="auto">
            <a:xfrm>
              <a:off x="2979038" y="3107011"/>
              <a:ext cx="4732876" cy="79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1217613">
                <a:spcBef>
                  <a:spcPct val="20000"/>
                </a:spcBef>
                <a:buFont typeface="Arial" panose="020B0604020202020204" pitchFamily="34" charset="0"/>
                <a:buChar char="•"/>
                <a:defRPr sz="3600">
                  <a:solidFill>
                    <a:schemeClr val="tx1"/>
                  </a:solidFill>
                  <a:latin typeface="Calibri" panose="020F0502020204030204" pitchFamily="34" charset="0"/>
                </a:defRPr>
              </a:lvl1pPr>
              <a:lvl2pPr marL="742950" indent="-285750" defTabSz="1217613">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2176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IN" altLang="en-US" sz="8000" b="1" dirty="0">
                  <a:solidFill>
                    <a:srgbClr val="FFFFFF"/>
                  </a:solidFill>
                  <a:latin typeface="Segoe UI Black" panose="020B0502040204020203" pitchFamily="34" charset="0"/>
                  <a:cs typeface="Segoe UI Black" panose="020B0502040204020203" pitchFamily="34" charset="0"/>
                </a:rPr>
                <a:t>THANK YOU</a:t>
              </a:r>
            </a:p>
          </p:txBody>
        </p:sp>
        <p:sp>
          <p:nvSpPr>
            <p:cNvPr id="39976" name="TextBox 31">
              <a:extLst>
                <a:ext uri="{FF2B5EF4-FFF2-40B4-BE49-F238E27FC236}">
                  <a16:creationId xmlns:a16="http://schemas.microsoft.com/office/drawing/2014/main" id="{8618022A-2D13-9DF2-C4C5-D00BD54CE5F6}"/>
                </a:ext>
              </a:extLst>
            </p:cNvPr>
            <p:cNvSpPr txBox="1">
              <a:spLocks noChangeArrowheads="1"/>
            </p:cNvSpPr>
            <p:nvPr/>
          </p:nvSpPr>
          <p:spPr bwMode="auto">
            <a:xfrm>
              <a:off x="2979038" y="3933762"/>
              <a:ext cx="4732876" cy="79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1217613">
                <a:spcBef>
                  <a:spcPct val="20000"/>
                </a:spcBef>
                <a:buFont typeface="Arial" panose="020B0604020202020204" pitchFamily="34" charset="0"/>
                <a:buChar char="•"/>
                <a:defRPr sz="3600">
                  <a:solidFill>
                    <a:schemeClr val="tx1"/>
                  </a:solidFill>
                  <a:latin typeface="Calibri" panose="020F0502020204030204" pitchFamily="34" charset="0"/>
                </a:defRPr>
              </a:lvl1pPr>
              <a:lvl2pPr marL="742950" indent="-285750" defTabSz="1217613">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2176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8000" b="1" dirty="0">
                <a:solidFill>
                  <a:srgbClr val="FFFFFF"/>
                </a:solidFill>
                <a:latin typeface="Segoe UI Black" panose="020B0502040204020203" pitchFamily="34" charset="0"/>
                <a:cs typeface="Segoe UI Black" panose="020B0502040204020203" pitchFamily="34" charset="0"/>
              </a:endParaRPr>
            </a:p>
          </p:txBody>
        </p:sp>
      </p:grpSp>
      <p:sp>
        <p:nvSpPr>
          <p:cNvPr id="22" name="Circle: Hollow 21">
            <a:extLst>
              <a:ext uri="{FF2B5EF4-FFF2-40B4-BE49-F238E27FC236}">
                <a16:creationId xmlns:a16="http://schemas.microsoft.com/office/drawing/2014/main" id="{90ECDEE7-3A9E-524A-CBA6-031C18DDC3E2}"/>
              </a:ext>
            </a:extLst>
          </p:cNvPr>
          <p:cNvSpPr/>
          <p:nvPr/>
        </p:nvSpPr>
        <p:spPr>
          <a:xfrm>
            <a:off x="5065713" y="806451"/>
            <a:ext cx="520700" cy="519113"/>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black"/>
              </a:solidFill>
            </a:endParaRPr>
          </a:p>
        </p:txBody>
      </p:sp>
      <p:sp>
        <p:nvSpPr>
          <p:cNvPr id="33" name="Circle: Hollow 32">
            <a:extLst>
              <a:ext uri="{FF2B5EF4-FFF2-40B4-BE49-F238E27FC236}">
                <a16:creationId xmlns:a16="http://schemas.microsoft.com/office/drawing/2014/main" id="{D54EFFC8-4632-FC7F-E55F-EB6C68C09A26}"/>
              </a:ext>
            </a:extLst>
          </p:cNvPr>
          <p:cNvSpPr/>
          <p:nvPr/>
        </p:nvSpPr>
        <p:spPr>
          <a:xfrm>
            <a:off x="9399588" y="4427539"/>
            <a:ext cx="374650" cy="376237"/>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black"/>
              </a:solidFill>
            </a:endParaRPr>
          </a:p>
        </p:txBody>
      </p:sp>
      <p:grpSp>
        <p:nvGrpSpPr>
          <p:cNvPr id="64" name="Group 63">
            <a:extLst>
              <a:ext uri="{FF2B5EF4-FFF2-40B4-BE49-F238E27FC236}">
                <a16:creationId xmlns:a16="http://schemas.microsoft.com/office/drawing/2014/main" id="{AD6F5EDF-36FB-84D4-1701-CADA8770047D}"/>
              </a:ext>
            </a:extLst>
          </p:cNvPr>
          <p:cNvGrpSpPr/>
          <p:nvPr/>
        </p:nvGrpSpPr>
        <p:grpSpPr>
          <a:xfrm>
            <a:off x="10415448" y="476674"/>
            <a:ext cx="1319726" cy="520769"/>
            <a:chOff x="10145958" y="3892102"/>
            <a:chExt cx="1319726" cy="520769"/>
          </a:xfrm>
          <a:solidFill>
            <a:schemeClr val="accent2"/>
          </a:solidFill>
        </p:grpSpPr>
        <p:sp>
          <p:nvSpPr>
            <p:cNvPr id="43" name="Oval 42">
              <a:extLst>
                <a:ext uri="{FF2B5EF4-FFF2-40B4-BE49-F238E27FC236}">
                  <a16:creationId xmlns:a16="http://schemas.microsoft.com/office/drawing/2014/main" id="{A3287B30-7D35-9669-3157-D6824EB32418}"/>
                </a:ext>
              </a:extLst>
            </p:cNvPr>
            <p:cNvSpPr/>
            <p:nvPr/>
          </p:nvSpPr>
          <p:spPr>
            <a:xfrm rot="5400000" flipH="1">
              <a:off x="11394936"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4" name="Oval 43">
              <a:extLst>
                <a:ext uri="{FF2B5EF4-FFF2-40B4-BE49-F238E27FC236}">
                  <a16:creationId xmlns:a16="http://schemas.microsoft.com/office/drawing/2014/main" id="{8725FB29-9138-625F-700A-9225CA468498}"/>
                </a:ext>
              </a:extLst>
            </p:cNvPr>
            <p:cNvSpPr/>
            <p:nvPr/>
          </p:nvSpPr>
          <p:spPr>
            <a:xfrm rot="5400000" flipH="1">
              <a:off x="11186772"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5" name="Oval 44">
              <a:extLst>
                <a:ext uri="{FF2B5EF4-FFF2-40B4-BE49-F238E27FC236}">
                  <a16:creationId xmlns:a16="http://schemas.microsoft.com/office/drawing/2014/main" id="{91022BC0-3D99-6D7E-3114-D4D6A4DF2AFA}"/>
                </a:ext>
              </a:extLst>
            </p:cNvPr>
            <p:cNvSpPr/>
            <p:nvPr/>
          </p:nvSpPr>
          <p:spPr>
            <a:xfrm rot="5400000" flipH="1">
              <a:off x="10978609"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6" name="Oval 45">
              <a:extLst>
                <a:ext uri="{FF2B5EF4-FFF2-40B4-BE49-F238E27FC236}">
                  <a16:creationId xmlns:a16="http://schemas.microsoft.com/office/drawing/2014/main" id="{0222A916-42D5-D08A-8FEC-6D739AFCB799}"/>
                </a:ext>
              </a:extLst>
            </p:cNvPr>
            <p:cNvSpPr/>
            <p:nvPr/>
          </p:nvSpPr>
          <p:spPr>
            <a:xfrm rot="5400000" flipH="1">
              <a:off x="10770446"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7" name="Oval 46">
              <a:extLst>
                <a:ext uri="{FF2B5EF4-FFF2-40B4-BE49-F238E27FC236}">
                  <a16:creationId xmlns:a16="http://schemas.microsoft.com/office/drawing/2014/main" id="{9AB918F3-EBD1-6895-821A-A4112991D14B}"/>
                </a:ext>
              </a:extLst>
            </p:cNvPr>
            <p:cNvSpPr/>
            <p:nvPr/>
          </p:nvSpPr>
          <p:spPr>
            <a:xfrm rot="5400000" flipH="1">
              <a:off x="10562282"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8" name="Oval 47">
              <a:extLst>
                <a:ext uri="{FF2B5EF4-FFF2-40B4-BE49-F238E27FC236}">
                  <a16:creationId xmlns:a16="http://schemas.microsoft.com/office/drawing/2014/main" id="{83A6E63C-4E6D-24C6-8AE3-C7A3CC2AE324}"/>
                </a:ext>
              </a:extLst>
            </p:cNvPr>
            <p:cNvSpPr/>
            <p:nvPr/>
          </p:nvSpPr>
          <p:spPr>
            <a:xfrm rot="5400000" flipH="1">
              <a:off x="10354119"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49" name="Oval 48">
              <a:extLst>
                <a:ext uri="{FF2B5EF4-FFF2-40B4-BE49-F238E27FC236}">
                  <a16:creationId xmlns:a16="http://schemas.microsoft.com/office/drawing/2014/main" id="{D634F21F-7DFB-8271-D531-CCEC8BC36522}"/>
                </a:ext>
              </a:extLst>
            </p:cNvPr>
            <p:cNvSpPr/>
            <p:nvPr/>
          </p:nvSpPr>
          <p:spPr>
            <a:xfrm rot="5400000" flipH="1">
              <a:off x="10145956"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0" name="Oval 49">
              <a:extLst>
                <a:ext uri="{FF2B5EF4-FFF2-40B4-BE49-F238E27FC236}">
                  <a16:creationId xmlns:a16="http://schemas.microsoft.com/office/drawing/2014/main" id="{58596E30-93F9-DEF1-4EA1-9B431EB01D13}"/>
                </a:ext>
              </a:extLst>
            </p:cNvPr>
            <p:cNvSpPr/>
            <p:nvPr/>
          </p:nvSpPr>
          <p:spPr>
            <a:xfrm rot="5400000" flipH="1">
              <a:off x="11394936"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1" name="Oval 50">
              <a:extLst>
                <a:ext uri="{FF2B5EF4-FFF2-40B4-BE49-F238E27FC236}">
                  <a16:creationId xmlns:a16="http://schemas.microsoft.com/office/drawing/2014/main" id="{98A2B688-AE57-3922-9DBF-241E8D66FBBF}"/>
                </a:ext>
              </a:extLst>
            </p:cNvPr>
            <p:cNvSpPr/>
            <p:nvPr/>
          </p:nvSpPr>
          <p:spPr>
            <a:xfrm rot="5400000" flipH="1">
              <a:off x="11186772"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2" name="Oval 51">
              <a:extLst>
                <a:ext uri="{FF2B5EF4-FFF2-40B4-BE49-F238E27FC236}">
                  <a16:creationId xmlns:a16="http://schemas.microsoft.com/office/drawing/2014/main" id="{1D9BCFDD-76B1-9791-22C1-F922D0CEEB6B}"/>
                </a:ext>
              </a:extLst>
            </p:cNvPr>
            <p:cNvSpPr/>
            <p:nvPr/>
          </p:nvSpPr>
          <p:spPr>
            <a:xfrm rot="5400000" flipH="1">
              <a:off x="10978609"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3" name="Oval 52">
              <a:extLst>
                <a:ext uri="{FF2B5EF4-FFF2-40B4-BE49-F238E27FC236}">
                  <a16:creationId xmlns:a16="http://schemas.microsoft.com/office/drawing/2014/main" id="{5224DCD8-45D5-24AA-3131-DC3B1AFFEE75}"/>
                </a:ext>
              </a:extLst>
            </p:cNvPr>
            <p:cNvSpPr/>
            <p:nvPr/>
          </p:nvSpPr>
          <p:spPr>
            <a:xfrm rot="5400000" flipH="1">
              <a:off x="10770446"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4" name="Oval 53">
              <a:extLst>
                <a:ext uri="{FF2B5EF4-FFF2-40B4-BE49-F238E27FC236}">
                  <a16:creationId xmlns:a16="http://schemas.microsoft.com/office/drawing/2014/main" id="{E30E410E-3BE0-16A5-CB1F-73EDE6BAC55B}"/>
                </a:ext>
              </a:extLst>
            </p:cNvPr>
            <p:cNvSpPr/>
            <p:nvPr/>
          </p:nvSpPr>
          <p:spPr>
            <a:xfrm rot="5400000" flipH="1">
              <a:off x="10562282"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5" name="Oval 54">
              <a:extLst>
                <a:ext uri="{FF2B5EF4-FFF2-40B4-BE49-F238E27FC236}">
                  <a16:creationId xmlns:a16="http://schemas.microsoft.com/office/drawing/2014/main" id="{4234CC69-6D39-537A-7FE7-A614ED501EA4}"/>
                </a:ext>
              </a:extLst>
            </p:cNvPr>
            <p:cNvSpPr/>
            <p:nvPr/>
          </p:nvSpPr>
          <p:spPr>
            <a:xfrm rot="5400000" flipH="1">
              <a:off x="10354119"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6" name="Oval 55">
              <a:extLst>
                <a:ext uri="{FF2B5EF4-FFF2-40B4-BE49-F238E27FC236}">
                  <a16:creationId xmlns:a16="http://schemas.microsoft.com/office/drawing/2014/main" id="{A6A1AAA0-3A10-43AA-702D-E44D13F1B780}"/>
                </a:ext>
              </a:extLst>
            </p:cNvPr>
            <p:cNvSpPr/>
            <p:nvPr/>
          </p:nvSpPr>
          <p:spPr>
            <a:xfrm rot="5400000" flipH="1">
              <a:off x="10145956"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7" name="Oval 56">
              <a:extLst>
                <a:ext uri="{FF2B5EF4-FFF2-40B4-BE49-F238E27FC236}">
                  <a16:creationId xmlns:a16="http://schemas.microsoft.com/office/drawing/2014/main" id="{915E1C33-2009-3B4C-7670-9EC4A529C464}"/>
                </a:ext>
              </a:extLst>
            </p:cNvPr>
            <p:cNvSpPr/>
            <p:nvPr/>
          </p:nvSpPr>
          <p:spPr>
            <a:xfrm rot="5400000" flipH="1">
              <a:off x="11394936"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8" name="Oval 57">
              <a:extLst>
                <a:ext uri="{FF2B5EF4-FFF2-40B4-BE49-F238E27FC236}">
                  <a16:creationId xmlns:a16="http://schemas.microsoft.com/office/drawing/2014/main" id="{E80AC894-8638-22F2-6F82-6145207009A8}"/>
                </a:ext>
              </a:extLst>
            </p:cNvPr>
            <p:cNvSpPr/>
            <p:nvPr/>
          </p:nvSpPr>
          <p:spPr>
            <a:xfrm rot="5400000" flipH="1">
              <a:off x="11186772"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59" name="Oval 58">
              <a:extLst>
                <a:ext uri="{FF2B5EF4-FFF2-40B4-BE49-F238E27FC236}">
                  <a16:creationId xmlns:a16="http://schemas.microsoft.com/office/drawing/2014/main" id="{32615423-74A7-21EC-1D40-B04FACF2D165}"/>
                </a:ext>
              </a:extLst>
            </p:cNvPr>
            <p:cNvSpPr/>
            <p:nvPr/>
          </p:nvSpPr>
          <p:spPr>
            <a:xfrm rot="5400000" flipH="1">
              <a:off x="10978609"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60" name="Oval 59">
              <a:extLst>
                <a:ext uri="{FF2B5EF4-FFF2-40B4-BE49-F238E27FC236}">
                  <a16:creationId xmlns:a16="http://schemas.microsoft.com/office/drawing/2014/main" id="{776032CD-0E35-D8B9-1441-FFA1BA9520CC}"/>
                </a:ext>
              </a:extLst>
            </p:cNvPr>
            <p:cNvSpPr/>
            <p:nvPr/>
          </p:nvSpPr>
          <p:spPr>
            <a:xfrm rot="5400000" flipH="1">
              <a:off x="10770446"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61" name="Oval 60">
              <a:extLst>
                <a:ext uri="{FF2B5EF4-FFF2-40B4-BE49-F238E27FC236}">
                  <a16:creationId xmlns:a16="http://schemas.microsoft.com/office/drawing/2014/main" id="{EE71A65D-984B-1CBE-A78C-F68005BEE814}"/>
                </a:ext>
              </a:extLst>
            </p:cNvPr>
            <p:cNvSpPr/>
            <p:nvPr/>
          </p:nvSpPr>
          <p:spPr>
            <a:xfrm rot="5400000" flipH="1">
              <a:off x="10562282"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62" name="Oval 61">
              <a:extLst>
                <a:ext uri="{FF2B5EF4-FFF2-40B4-BE49-F238E27FC236}">
                  <a16:creationId xmlns:a16="http://schemas.microsoft.com/office/drawing/2014/main" id="{AA90A5E5-A9F3-658D-9B33-A29FE6A3FC18}"/>
                </a:ext>
              </a:extLst>
            </p:cNvPr>
            <p:cNvSpPr/>
            <p:nvPr/>
          </p:nvSpPr>
          <p:spPr>
            <a:xfrm rot="5400000" flipH="1">
              <a:off x="10354119"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63" name="Oval 62">
              <a:extLst>
                <a:ext uri="{FF2B5EF4-FFF2-40B4-BE49-F238E27FC236}">
                  <a16:creationId xmlns:a16="http://schemas.microsoft.com/office/drawing/2014/main" id="{652D0D3B-8534-5446-DCD4-3A6C3CFF22E0}"/>
                </a:ext>
              </a:extLst>
            </p:cNvPr>
            <p:cNvSpPr/>
            <p:nvPr/>
          </p:nvSpPr>
          <p:spPr>
            <a:xfrm rot="5400000" flipH="1">
              <a:off x="10145956"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grpSp>
      <p:grpSp>
        <p:nvGrpSpPr>
          <p:cNvPr id="39952" name="Group 86">
            <a:extLst>
              <a:ext uri="{FF2B5EF4-FFF2-40B4-BE49-F238E27FC236}">
                <a16:creationId xmlns:a16="http://schemas.microsoft.com/office/drawing/2014/main" id="{8E361840-48C5-C7DF-E2FB-04CE29EE1EDF}"/>
              </a:ext>
            </a:extLst>
          </p:cNvPr>
          <p:cNvGrpSpPr>
            <a:grpSpLocks/>
          </p:cNvGrpSpPr>
          <p:nvPr/>
        </p:nvGrpSpPr>
        <p:grpSpPr bwMode="auto">
          <a:xfrm>
            <a:off x="436564" y="5054600"/>
            <a:ext cx="296862" cy="1320800"/>
            <a:chOff x="1516396" y="479530"/>
            <a:chExt cx="295759" cy="1319726"/>
          </a:xfrm>
        </p:grpSpPr>
        <p:sp>
          <p:nvSpPr>
            <p:cNvPr id="73" name="Oval 72">
              <a:extLst>
                <a:ext uri="{FF2B5EF4-FFF2-40B4-BE49-F238E27FC236}">
                  <a16:creationId xmlns:a16="http://schemas.microsoft.com/office/drawing/2014/main" id="{3EFC15D1-BE9D-98DA-8639-23FEED817CCE}"/>
                </a:ext>
              </a:extLst>
            </p:cNvPr>
            <p:cNvSpPr/>
            <p:nvPr/>
          </p:nvSpPr>
          <p:spPr>
            <a:xfrm flipH="1">
              <a:off x="1516396" y="479530"/>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4" name="Oval 73">
              <a:extLst>
                <a:ext uri="{FF2B5EF4-FFF2-40B4-BE49-F238E27FC236}">
                  <a16:creationId xmlns:a16="http://schemas.microsoft.com/office/drawing/2014/main" id="{70EE34A7-0429-94F9-512C-608D1449A28F}"/>
                </a:ext>
              </a:extLst>
            </p:cNvPr>
            <p:cNvSpPr/>
            <p:nvPr/>
          </p:nvSpPr>
          <p:spPr>
            <a:xfrm flipH="1">
              <a:off x="1516396" y="687324"/>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5" name="Oval 74">
              <a:extLst>
                <a:ext uri="{FF2B5EF4-FFF2-40B4-BE49-F238E27FC236}">
                  <a16:creationId xmlns:a16="http://schemas.microsoft.com/office/drawing/2014/main" id="{19361FDB-230A-FEB6-4CC9-B7F2B431E69F}"/>
                </a:ext>
              </a:extLst>
            </p:cNvPr>
            <p:cNvSpPr/>
            <p:nvPr/>
          </p:nvSpPr>
          <p:spPr>
            <a:xfrm flipH="1">
              <a:off x="1516396" y="895117"/>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6" name="Oval 75">
              <a:extLst>
                <a:ext uri="{FF2B5EF4-FFF2-40B4-BE49-F238E27FC236}">
                  <a16:creationId xmlns:a16="http://schemas.microsoft.com/office/drawing/2014/main" id="{1CA2CC88-BB3F-AE98-7640-FE92A22A0C06}"/>
                </a:ext>
              </a:extLst>
            </p:cNvPr>
            <p:cNvSpPr/>
            <p:nvPr/>
          </p:nvSpPr>
          <p:spPr>
            <a:xfrm flipH="1">
              <a:off x="1516396" y="1104496"/>
              <a:ext cx="71172" cy="697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7" name="Oval 76">
              <a:extLst>
                <a:ext uri="{FF2B5EF4-FFF2-40B4-BE49-F238E27FC236}">
                  <a16:creationId xmlns:a16="http://schemas.microsoft.com/office/drawing/2014/main" id="{EE04BC48-33C3-8968-D620-852231D1579E}"/>
                </a:ext>
              </a:extLst>
            </p:cNvPr>
            <p:cNvSpPr/>
            <p:nvPr/>
          </p:nvSpPr>
          <p:spPr>
            <a:xfrm flipH="1">
              <a:off x="1516396" y="1312290"/>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8" name="Oval 77">
              <a:extLst>
                <a:ext uri="{FF2B5EF4-FFF2-40B4-BE49-F238E27FC236}">
                  <a16:creationId xmlns:a16="http://schemas.microsoft.com/office/drawing/2014/main" id="{5F7268DE-CD4D-3A76-9557-BC1F9D8B2C08}"/>
                </a:ext>
              </a:extLst>
            </p:cNvPr>
            <p:cNvSpPr/>
            <p:nvPr/>
          </p:nvSpPr>
          <p:spPr>
            <a:xfrm flipH="1">
              <a:off x="1516396" y="1520083"/>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79" name="Oval 78">
              <a:extLst>
                <a:ext uri="{FF2B5EF4-FFF2-40B4-BE49-F238E27FC236}">
                  <a16:creationId xmlns:a16="http://schemas.microsoft.com/office/drawing/2014/main" id="{1D163728-4C29-90DC-7702-B0019C712BF7}"/>
                </a:ext>
              </a:extLst>
            </p:cNvPr>
            <p:cNvSpPr/>
            <p:nvPr/>
          </p:nvSpPr>
          <p:spPr>
            <a:xfrm flipH="1">
              <a:off x="1516396" y="1727877"/>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0" name="Oval 79">
              <a:extLst>
                <a:ext uri="{FF2B5EF4-FFF2-40B4-BE49-F238E27FC236}">
                  <a16:creationId xmlns:a16="http://schemas.microsoft.com/office/drawing/2014/main" id="{6394B1E6-1A27-0B95-1AD4-1B23AC5A469B}"/>
                </a:ext>
              </a:extLst>
            </p:cNvPr>
            <p:cNvSpPr/>
            <p:nvPr/>
          </p:nvSpPr>
          <p:spPr>
            <a:xfrm flipH="1">
              <a:off x="1740983" y="479530"/>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1" name="Oval 80">
              <a:extLst>
                <a:ext uri="{FF2B5EF4-FFF2-40B4-BE49-F238E27FC236}">
                  <a16:creationId xmlns:a16="http://schemas.microsoft.com/office/drawing/2014/main" id="{A8A449F7-22D6-D38F-E7E2-DC8AC8571594}"/>
                </a:ext>
              </a:extLst>
            </p:cNvPr>
            <p:cNvSpPr/>
            <p:nvPr/>
          </p:nvSpPr>
          <p:spPr>
            <a:xfrm flipH="1">
              <a:off x="1740983" y="687324"/>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2" name="Oval 81">
              <a:extLst>
                <a:ext uri="{FF2B5EF4-FFF2-40B4-BE49-F238E27FC236}">
                  <a16:creationId xmlns:a16="http://schemas.microsoft.com/office/drawing/2014/main" id="{37AE8F57-3525-E52E-852E-A6BE7A7E353B}"/>
                </a:ext>
              </a:extLst>
            </p:cNvPr>
            <p:cNvSpPr/>
            <p:nvPr/>
          </p:nvSpPr>
          <p:spPr>
            <a:xfrm flipH="1">
              <a:off x="1740983" y="895117"/>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3" name="Oval 82">
              <a:extLst>
                <a:ext uri="{FF2B5EF4-FFF2-40B4-BE49-F238E27FC236}">
                  <a16:creationId xmlns:a16="http://schemas.microsoft.com/office/drawing/2014/main" id="{B1881272-0F68-4021-2461-39BC6F337DCF}"/>
                </a:ext>
              </a:extLst>
            </p:cNvPr>
            <p:cNvSpPr/>
            <p:nvPr/>
          </p:nvSpPr>
          <p:spPr>
            <a:xfrm flipH="1">
              <a:off x="1740983" y="1104496"/>
              <a:ext cx="71172" cy="697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4" name="Oval 83">
              <a:extLst>
                <a:ext uri="{FF2B5EF4-FFF2-40B4-BE49-F238E27FC236}">
                  <a16:creationId xmlns:a16="http://schemas.microsoft.com/office/drawing/2014/main" id="{44A747EB-BBBD-FD93-8B5E-589EBB9E2EF1}"/>
                </a:ext>
              </a:extLst>
            </p:cNvPr>
            <p:cNvSpPr/>
            <p:nvPr/>
          </p:nvSpPr>
          <p:spPr>
            <a:xfrm flipH="1">
              <a:off x="1740983" y="1312290"/>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5" name="Oval 84">
              <a:extLst>
                <a:ext uri="{FF2B5EF4-FFF2-40B4-BE49-F238E27FC236}">
                  <a16:creationId xmlns:a16="http://schemas.microsoft.com/office/drawing/2014/main" id="{58EB5954-DEFD-19DC-552D-7AE928F3D135}"/>
                </a:ext>
              </a:extLst>
            </p:cNvPr>
            <p:cNvSpPr/>
            <p:nvPr/>
          </p:nvSpPr>
          <p:spPr>
            <a:xfrm flipH="1">
              <a:off x="1740983" y="1520083"/>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sp>
          <p:nvSpPr>
            <p:cNvPr id="86" name="Oval 85">
              <a:extLst>
                <a:ext uri="{FF2B5EF4-FFF2-40B4-BE49-F238E27FC236}">
                  <a16:creationId xmlns:a16="http://schemas.microsoft.com/office/drawing/2014/main" id="{EEE2196C-550D-C2E0-6C2E-3791ED005F92}"/>
                </a:ext>
              </a:extLst>
            </p:cNvPr>
            <p:cNvSpPr/>
            <p:nvPr/>
          </p:nvSpPr>
          <p:spPr>
            <a:xfrm flipH="1">
              <a:off x="1740983" y="1727877"/>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48">
                <a:defRPr/>
              </a:pPr>
              <a:endParaRPr lang="en-IN" sz="2400">
                <a:solidFill>
                  <a:prstClr val="white"/>
                </a:solidFill>
              </a:endParaRPr>
            </a:p>
          </p:txBody>
        </p:sp>
      </p:grpSp>
      <p:sp>
        <p:nvSpPr>
          <p:cNvPr id="97" name="Freeform 9">
            <a:extLst>
              <a:ext uri="{FF2B5EF4-FFF2-40B4-BE49-F238E27FC236}">
                <a16:creationId xmlns:a16="http://schemas.microsoft.com/office/drawing/2014/main" id="{17E2F4F1-20F1-7AA7-4D35-A7B4DD13DD63}"/>
              </a:ext>
            </a:extLst>
          </p:cNvPr>
          <p:cNvSpPr>
            <a:spLocks/>
          </p:cNvSpPr>
          <p:nvPr/>
        </p:nvSpPr>
        <p:spPr bwMode="auto">
          <a:xfrm>
            <a:off x="2895256" y="1851223"/>
            <a:ext cx="2622581" cy="1738017"/>
          </a:xfrm>
          <a:custGeom>
            <a:avLst/>
            <a:gdLst>
              <a:gd name="T0" fmla="*/ 785 w 817"/>
              <a:gd name="T1" fmla="*/ 140 h 541"/>
              <a:gd name="T2" fmla="*/ 677 w 817"/>
              <a:gd name="T3" fmla="*/ 363 h 541"/>
              <a:gd name="T4" fmla="*/ 254 w 817"/>
              <a:gd name="T5" fmla="*/ 509 h 541"/>
              <a:gd name="T6" fmla="*/ 32 w 817"/>
              <a:gd name="T7" fmla="*/ 401 h 541"/>
              <a:gd name="T8" fmla="*/ 32 w 817"/>
              <a:gd name="T9" fmla="*/ 401 h 541"/>
              <a:gd name="T10" fmla="*/ 140 w 817"/>
              <a:gd name="T11" fmla="*/ 179 h 541"/>
              <a:gd name="T12" fmla="*/ 562 w 817"/>
              <a:gd name="T13" fmla="*/ 32 h 541"/>
              <a:gd name="T14" fmla="*/ 785 w 817"/>
              <a:gd name="T15" fmla="*/ 14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7" h="541">
                <a:moveTo>
                  <a:pt x="785" y="140"/>
                </a:moveTo>
                <a:cubicBezTo>
                  <a:pt x="817" y="231"/>
                  <a:pt x="768" y="331"/>
                  <a:pt x="677" y="363"/>
                </a:cubicBezTo>
                <a:cubicBezTo>
                  <a:pt x="254" y="509"/>
                  <a:pt x="254" y="509"/>
                  <a:pt x="254" y="509"/>
                </a:cubicBezTo>
                <a:cubicBezTo>
                  <a:pt x="163" y="541"/>
                  <a:pt x="63" y="493"/>
                  <a:pt x="32" y="401"/>
                </a:cubicBezTo>
                <a:cubicBezTo>
                  <a:pt x="32" y="401"/>
                  <a:pt x="32" y="401"/>
                  <a:pt x="32" y="401"/>
                </a:cubicBezTo>
                <a:cubicBezTo>
                  <a:pt x="0" y="310"/>
                  <a:pt x="48" y="210"/>
                  <a:pt x="140" y="179"/>
                </a:cubicBezTo>
                <a:cubicBezTo>
                  <a:pt x="562" y="32"/>
                  <a:pt x="562" y="32"/>
                  <a:pt x="562" y="32"/>
                </a:cubicBezTo>
                <a:cubicBezTo>
                  <a:pt x="654" y="0"/>
                  <a:pt x="753" y="49"/>
                  <a:pt x="785" y="140"/>
                </a:cubicBezTo>
                <a:close/>
              </a:path>
            </a:pathLst>
          </a:custGeom>
          <a:solidFill>
            <a:schemeClr val="tx1">
              <a:alpha val="30000"/>
            </a:schemeClr>
          </a:solidFill>
          <a:ln w="9525">
            <a:noFill/>
            <a:round/>
            <a:headEnd/>
            <a:tailEnd/>
          </a:ln>
          <a:effectLst>
            <a:softEdge rad="457200"/>
          </a:effectLst>
        </p:spPr>
        <p:txBody>
          <a:bodyPr/>
          <a:lstStyle/>
          <a:p>
            <a:pPr defTabSz="1219048">
              <a:defRPr/>
            </a:pPr>
            <a:endParaRPr lang="en-IN" sz="2400">
              <a:solidFill>
                <a:prstClr val="black"/>
              </a:solidFill>
              <a:latin typeface="Segoe UI"/>
            </a:endParaRPr>
          </a:p>
        </p:txBody>
      </p:sp>
      <p:sp>
        <p:nvSpPr>
          <p:cNvPr id="16" name="Freeform 9">
            <a:extLst>
              <a:ext uri="{FF2B5EF4-FFF2-40B4-BE49-F238E27FC236}">
                <a16:creationId xmlns:a16="http://schemas.microsoft.com/office/drawing/2014/main" id="{2476364A-7060-96C7-1BB6-AD82DF2469FD}"/>
              </a:ext>
            </a:extLst>
          </p:cNvPr>
          <p:cNvSpPr>
            <a:spLocks/>
          </p:cNvSpPr>
          <p:nvPr/>
        </p:nvSpPr>
        <p:spPr bwMode="auto">
          <a:xfrm>
            <a:off x="2640014" y="1287463"/>
            <a:ext cx="2622550" cy="1738312"/>
          </a:xfrm>
          <a:custGeom>
            <a:avLst/>
            <a:gdLst>
              <a:gd name="T0" fmla="*/ 785 w 817"/>
              <a:gd name="T1" fmla="*/ 140 h 541"/>
              <a:gd name="T2" fmla="*/ 677 w 817"/>
              <a:gd name="T3" fmla="*/ 363 h 541"/>
              <a:gd name="T4" fmla="*/ 254 w 817"/>
              <a:gd name="T5" fmla="*/ 509 h 541"/>
              <a:gd name="T6" fmla="*/ 32 w 817"/>
              <a:gd name="T7" fmla="*/ 401 h 541"/>
              <a:gd name="T8" fmla="*/ 32 w 817"/>
              <a:gd name="T9" fmla="*/ 401 h 541"/>
              <a:gd name="T10" fmla="*/ 140 w 817"/>
              <a:gd name="T11" fmla="*/ 179 h 541"/>
              <a:gd name="T12" fmla="*/ 562 w 817"/>
              <a:gd name="T13" fmla="*/ 32 h 541"/>
              <a:gd name="T14" fmla="*/ 785 w 817"/>
              <a:gd name="T15" fmla="*/ 14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7" h="541">
                <a:moveTo>
                  <a:pt x="785" y="140"/>
                </a:moveTo>
                <a:cubicBezTo>
                  <a:pt x="817" y="231"/>
                  <a:pt x="768" y="331"/>
                  <a:pt x="677" y="363"/>
                </a:cubicBezTo>
                <a:cubicBezTo>
                  <a:pt x="254" y="509"/>
                  <a:pt x="254" y="509"/>
                  <a:pt x="254" y="509"/>
                </a:cubicBezTo>
                <a:cubicBezTo>
                  <a:pt x="163" y="541"/>
                  <a:pt x="63" y="493"/>
                  <a:pt x="32" y="401"/>
                </a:cubicBezTo>
                <a:cubicBezTo>
                  <a:pt x="32" y="401"/>
                  <a:pt x="32" y="401"/>
                  <a:pt x="32" y="401"/>
                </a:cubicBezTo>
                <a:cubicBezTo>
                  <a:pt x="0" y="310"/>
                  <a:pt x="48" y="210"/>
                  <a:pt x="140" y="179"/>
                </a:cubicBezTo>
                <a:cubicBezTo>
                  <a:pt x="562" y="32"/>
                  <a:pt x="562" y="32"/>
                  <a:pt x="562" y="32"/>
                </a:cubicBezTo>
                <a:cubicBezTo>
                  <a:pt x="654" y="0"/>
                  <a:pt x="753" y="49"/>
                  <a:pt x="785" y="140"/>
                </a:cubicBezTo>
                <a:close/>
              </a:path>
            </a:pathLst>
          </a:custGeom>
          <a:gradFill>
            <a:gsLst>
              <a:gs pos="0">
                <a:srgbClr val="0432FF"/>
              </a:gs>
              <a:gs pos="86000">
                <a:schemeClr val="accent1">
                  <a:lumMod val="75000"/>
                </a:schemeClr>
              </a:gs>
            </a:gsLst>
            <a:lin ang="7800000" scaled="0"/>
          </a:gradFill>
          <a:ln w="9525">
            <a:noFill/>
            <a:round/>
            <a:headEnd/>
            <a:tailEnd/>
          </a:ln>
        </p:spPr>
        <p:txBody>
          <a:bodyPr/>
          <a:lstStyle/>
          <a:p>
            <a:pPr defTabSz="1219048">
              <a:defRPr/>
            </a:pPr>
            <a:endParaRPr lang="en-IN" sz="2400">
              <a:solidFill>
                <a:prstClr val="black"/>
              </a:solidFill>
              <a:latin typeface="Segoe UI"/>
            </a:endParaRPr>
          </a:p>
        </p:txBody>
      </p:sp>
      <p:sp>
        <p:nvSpPr>
          <p:cNvPr id="98" name="Freeform 9">
            <a:extLst>
              <a:ext uri="{FF2B5EF4-FFF2-40B4-BE49-F238E27FC236}">
                <a16:creationId xmlns:a16="http://schemas.microsoft.com/office/drawing/2014/main" id="{61289608-5125-8567-F989-129F393D3915}"/>
              </a:ext>
            </a:extLst>
          </p:cNvPr>
          <p:cNvSpPr>
            <a:spLocks/>
          </p:cNvSpPr>
          <p:nvPr/>
        </p:nvSpPr>
        <p:spPr bwMode="auto">
          <a:xfrm>
            <a:off x="7498933" y="4081846"/>
            <a:ext cx="1900525" cy="1259502"/>
          </a:xfrm>
          <a:custGeom>
            <a:avLst/>
            <a:gdLst>
              <a:gd name="T0" fmla="*/ 785 w 817"/>
              <a:gd name="T1" fmla="*/ 140 h 541"/>
              <a:gd name="T2" fmla="*/ 677 w 817"/>
              <a:gd name="T3" fmla="*/ 363 h 541"/>
              <a:gd name="T4" fmla="*/ 254 w 817"/>
              <a:gd name="T5" fmla="*/ 509 h 541"/>
              <a:gd name="T6" fmla="*/ 32 w 817"/>
              <a:gd name="T7" fmla="*/ 401 h 541"/>
              <a:gd name="T8" fmla="*/ 32 w 817"/>
              <a:gd name="T9" fmla="*/ 401 h 541"/>
              <a:gd name="T10" fmla="*/ 140 w 817"/>
              <a:gd name="T11" fmla="*/ 179 h 541"/>
              <a:gd name="T12" fmla="*/ 562 w 817"/>
              <a:gd name="T13" fmla="*/ 32 h 541"/>
              <a:gd name="T14" fmla="*/ 785 w 817"/>
              <a:gd name="T15" fmla="*/ 14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7" h="541">
                <a:moveTo>
                  <a:pt x="785" y="140"/>
                </a:moveTo>
                <a:cubicBezTo>
                  <a:pt x="817" y="231"/>
                  <a:pt x="768" y="331"/>
                  <a:pt x="677" y="363"/>
                </a:cubicBezTo>
                <a:cubicBezTo>
                  <a:pt x="254" y="509"/>
                  <a:pt x="254" y="509"/>
                  <a:pt x="254" y="509"/>
                </a:cubicBezTo>
                <a:cubicBezTo>
                  <a:pt x="163" y="541"/>
                  <a:pt x="63" y="493"/>
                  <a:pt x="32" y="401"/>
                </a:cubicBezTo>
                <a:cubicBezTo>
                  <a:pt x="32" y="401"/>
                  <a:pt x="32" y="401"/>
                  <a:pt x="32" y="401"/>
                </a:cubicBezTo>
                <a:cubicBezTo>
                  <a:pt x="0" y="310"/>
                  <a:pt x="48" y="210"/>
                  <a:pt x="140" y="179"/>
                </a:cubicBezTo>
                <a:cubicBezTo>
                  <a:pt x="562" y="32"/>
                  <a:pt x="562" y="32"/>
                  <a:pt x="562" y="32"/>
                </a:cubicBezTo>
                <a:cubicBezTo>
                  <a:pt x="654" y="0"/>
                  <a:pt x="753" y="49"/>
                  <a:pt x="785" y="140"/>
                </a:cubicBezTo>
                <a:close/>
              </a:path>
            </a:pathLst>
          </a:custGeom>
          <a:gradFill>
            <a:gsLst>
              <a:gs pos="0">
                <a:srgbClr val="0432FF"/>
              </a:gs>
              <a:gs pos="86000">
                <a:schemeClr val="accent1">
                  <a:lumMod val="75000"/>
                </a:schemeClr>
              </a:gs>
            </a:gsLst>
            <a:lin ang="7800000" scaled="0"/>
          </a:gradFill>
          <a:ln w="9525">
            <a:noFill/>
            <a:round/>
            <a:headEnd/>
            <a:tailEnd/>
          </a:ln>
          <a:effectLst>
            <a:softEdge rad="381000"/>
          </a:effectLst>
        </p:spPr>
        <p:txBody>
          <a:bodyPr/>
          <a:lstStyle/>
          <a:p>
            <a:pPr defTabSz="1219048">
              <a:defRPr/>
            </a:pPr>
            <a:endParaRPr lang="en-IN" sz="2400">
              <a:solidFill>
                <a:prstClr val="black"/>
              </a:solidFill>
              <a:latin typeface="Segoe U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0">
        <p15:prstTrans prst="peelOff"/>
      </p:transition>
    </mc:Choice>
    <mc:Fallback xmlns="">
      <p:transition spd="slow" advTm="25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66826" y="-434770"/>
            <a:ext cx="2496410" cy="2496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VN" sz="1200"/>
            </a:p>
          </p:txBody>
        </p:sp>
        <p:sp>
          <p:nvSpPr>
            <p:cNvPr id="4" name="TextBox 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26859" y="4991406"/>
            <a:ext cx="1567236" cy="15672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EFEFE">
                  <a:alpha val="19608"/>
                </a:srgbClr>
              </a:solidFill>
              <a:prstDash val="solid"/>
              <a:miter/>
            </a:ln>
          </p:spPr>
          <p:txBody>
            <a:bodyPr/>
            <a:lstStyle/>
            <a:p>
              <a:endParaRPr lang="en-VN" sz="1200"/>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pic>
        <p:nvPicPr>
          <p:cNvPr id="10" name="Picture 9" descr="A group of people posing for a photo&#10;&#10;Description automatically generated">
            <a:extLst>
              <a:ext uri="{FF2B5EF4-FFF2-40B4-BE49-F238E27FC236}">
                <a16:creationId xmlns:a16="http://schemas.microsoft.com/office/drawing/2014/main" id="{2F946A33-AB23-9717-2A2A-15F5B95BC589}"/>
              </a:ext>
            </a:extLst>
          </p:cNvPr>
          <p:cNvPicPr>
            <a:picLocks noChangeAspect="1"/>
          </p:cNvPicPr>
          <p:nvPr/>
        </p:nvPicPr>
        <p:blipFill>
          <a:blip r:embed="rId2">
            <a:alphaModFix amt="96000"/>
            <a:extLst>
              <a:ext uri="{BEBA8EAE-BF5A-486C-A8C5-ECC9F3942E4B}">
                <a14:imgProps xmlns:a14="http://schemas.microsoft.com/office/drawing/2010/main">
                  <a14:imgLayer r:embed="rId3">
                    <a14:imgEffect>
                      <a14:sharpenSoften amount="7000"/>
                    </a14:imgEffect>
                    <a14:imgEffect>
                      <a14:colorTemperature colorTemp="4224"/>
                    </a14:imgEffect>
                    <a14:imgEffect>
                      <a14:saturation sat="121000"/>
                    </a14:imgEffect>
                    <a14:imgEffect>
                      <a14:brightnessContrast bright="-7000"/>
                    </a14:imgEffect>
                  </a14:imgLayer>
                </a14:imgProps>
              </a:ext>
              <a:ext uri="{28A0092B-C50C-407E-A947-70E740481C1C}">
                <a14:useLocalDpi xmlns:a14="http://schemas.microsoft.com/office/drawing/2010/main" val="0"/>
              </a:ext>
            </a:extLst>
          </a:blip>
          <a:stretch>
            <a:fillRect/>
          </a:stretch>
        </p:blipFill>
        <p:spPr>
          <a:xfrm>
            <a:off x="0" y="0"/>
            <a:ext cx="12192000" cy="6909672"/>
          </a:xfrm>
          <a:prstGeom prst="rect">
            <a:avLst/>
          </a:prstGeom>
        </p:spPr>
      </p:pic>
      <p:pic>
        <p:nvPicPr>
          <p:cNvPr id="8" name="Picture 7" descr="A blue and orange text on a black background&#10;&#10;Description automatically generated">
            <a:extLst>
              <a:ext uri="{FF2B5EF4-FFF2-40B4-BE49-F238E27FC236}">
                <a16:creationId xmlns:a16="http://schemas.microsoft.com/office/drawing/2014/main" id="{A47A4248-69E1-A4B6-98B9-B6FD922D0F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4800" y="-127000"/>
            <a:ext cx="1809620" cy="1273185"/>
          </a:xfrm>
          <a:prstGeom prst="rect">
            <a:avLst/>
          </a:prstGeom>
        </p:spPr>
      </p:pic>
      <p:sp>
        <p:nvSpPr>
          <p:cNvPr id="9" name="TextBox 10">
            <a:extLst>
              <a:ext uri="{FF2B5EF4-FFF2-40B4-BE49-F238E27FC236}">
                <a16:creationId xmlns:a16="http://schemas.microsoft.com/office/drawing/2014/main" id="{5219C4E9-7873-9048-96D7-A88124C1852C}"/>
              </a:ext>
            </a:extLst>
          </p:cNvPr>
          <p:cNvSpPr txBox="1"/>
          <p:nvPr/>
        </p:nvSpPr>
        <p:spPr>
          <a:xfrm>
            <a:off x="1934293" y="1154857"/>
            <a:ext cx="8319980" cy="762966"/>
          </a:xfrm>
          <a:prstGeom prst="rect">
            <a:avLst/>
          </a:prstGeom>
        </p:spPr>
        <p:txBody>
          <a:bodyPr wrap="square" lIns="0" tIns="0" rIns="0" bIns="0" rtlCol="0" anchor="t">
            <a:spAutoFit/>
          </a:bodyPr>
          <a:lstStyle/>
          <a:p>
            <a:pPr algn="ctr">
              <a:lnSpc>
                <a:spcPts val="6466"/>
              </a:lnSpc>
            </a:pPr>
            <a:r>
              <a:rPr lang="en-US" sz="4800" b="1" dirty="0">
                <a:solidFill>
                  <a:srgbClr val="FFFFFF"/>
                </a:solidFill>
                <a:latin typeface="SVN-Gilroy Heavy" pitchFamily="2" charset="77"/>
              </a:rPr>
              <a:t>BEGINNER’S TOEIC</a:t>
            </a:r>
          </a:p>
        </p:txBody>
      </p:sp>
      <p:sp>
        <p:nvSpPr>
          <p:cNvPr id="11" name="TextBox 11">
            <a:extLst>
              <a:ext uri="{FF2B5EF4-FFF2-40B4-BE49-F238E27FC236}">
                <a16:creationId xmlns:a16="http://schemas.microsoft.com/office/drawing/2014/main" id="{9CB34291-3D0C-02D7-759B-29451CCED080}"/>
              </a:ext>
            </a:extLst>
          </p:cNvPr>
          <p:cNvSpPr txBox="1"/>
          <p:nvPr/>
        </p:nvSpPr>
        <p:spPr>
          <a:xfrm>
            <a:off x="2554287" y="2478237"/>
            <a:ext cx="7910513" cy="833562"/>
          </a:xfrm>
          <a:prstGeom prst="rect">
            <a:avLst/>
          </a:prstGeom>
        </p:spPr>
        <p:txBody>
          <a:bodyPr lIns="0" tIns="0" rIns="0" bIns="0" rtlCol="0" anchor="t">
            <a:spAutoFit/>
          </a:bodyPr>
          <a:lstStyle/>
          <a:p>
            <a:pPr algn="ctr">
              <a:lnSpc>
                <a:spcPts val="6466"/>
              </a:lnSpc>
            </a:pPr>
            <a:r>
              <a:rPr lang="en-US" sz="6666" b="1">
                <a:solidFill>
                  <a:schemeClr val="bg1"/>
                </a:solidFill>
                <a:latin typeface="SVN-Gilroy XBold" pitchFamily="2" charset="77"/>
              </a:rPr>
              <a:t>LESSON 1</a:t>
            </a:r>
            <a:r>
              <a:rPr lang="en-US" sz="6666" b="1" dirty="0">
                <a:solidFill>
                  <a:schemeClr val="bg1"/>
                </a:solidFill>
                <a:latin typeface="SVN-Gilroy XBold" pitchFamily="2" charset="77"/>
              </a:rPr>
              <a:t>0</a:t>
            </a:r>
          </a:p>
        </p:txBody>
      </p:sp>
      <p:sp>
        <p:nvSpPr>
          <p:cNvPr id="12" name="TextBox 12">
            <a:extLst>
              <a:ext uri="{FF2B5EF4-FFF2-40B4-BE49-F238E27FC236}">
                <a16:creationId xmlns:a16="http://schemas.microsoft.com/office/drawing/2014/main" id="{CE3D7C76-67F9-F75C-C2E5-B591A46125AC}"/>
              </a:ext>
            </a:extLst>
          </p:cNvPr>
          <p:cNvSpPr txBox="1"/>
          <p:nvPr/>
        </p:nvSpPr>
        <p:spPr>
          <a:xfrm>
            <a:off x="3512523" y="941002"/>
            <a:ext cx="5004999" cy="205184"/>
          </a:xfrm>
          <a:prstGeom prst="rect">
            <a:avLst/>
          </a:prstGeom>
        </p:spPr>
        <p:txBody>
          <a:bodyPr wrap="square" lIns="0" tIns="0" rIns="0" bIns="0" rtlCol="0" anchor="t">
            <a:spAutoFit/>
          </a:bodyPr>
          <a:lstStyle/>
          <a:p>
            <a:pPr algn="ctr">
              <a:lnSpc>
                <a:spcPts val="1627"/>
              </a:lnSpc>
              <a:spcBef>
                <a:spcPct val="0"/>
              </a:spcBef>
            </a:pPr>
            <a:r>
              <a:rPr lang="en-US" sz="1400" spc="469" dirty="0">
                <a:solidFill>
                  <a:schemeClr val="bg1"/>
                </a:solidFill>
                <a:latin typeface="SVN-Gilroy Medium" pitchFamily="2" charset="77"/>
              </a:rPr>
              <a:t>ZENLISH – HỌC TOEIC 1 LẦN LÀ ĐẠT</a:t>
            </a:r>
          </a:p>
        </p:txBody>
      </p:sp>
      <p:sp>
        <p:nvSpPr>
          <p:cNvPr id="14" name="TextBox 11">
            <a:extLst>
              <a:ext uri="{FF2B5EF4-FFF2-40B4-BE49-F238E27FC236}">
                <a16:creationId xmlns:a16="http://schemas.microsoft.com/office/drawing/2014/main" id="{EFE6DE9C-00B4-AF84-D728-5DD9225582CA}"/>
              </a:ext>
            </a:extLst>
          </p:cNvPr>
          <p:cNvSpPr txBox="1"/>
          <p:nvPr/>
        </p:nvSpPr>
        <p:spPr>
          <a:xfrm>
            <a:off x="3389148" y="3903617"/>
            <a:ext cx="5703100" cy="492443"/>
          </a:xfrm>
          <a:prstGeom prst="rect">
            <a:avLst/>
          </a:prstGeom>
        </p:spPr>
        <p:txBody>
          <a:bodyPr wrap="square" lIns="0" tIns="0" rIns="0" bIns="0" rtlCol="0" anchor="t">
            <a:spAutoFit/>
          </a:bodyPr>
          <a:lstStyle/>
          <a:p>
            <a:pPr algn="ctr"/>
            <a:r>
              <a:rPr lang="en-GB" sz="3200" b="1">
                <a:solidFill>
                  <a:schemeClr val="bg1"/>
                </a:solidFill>
                <a:latin typeface="SVN-Gilroy SemiBold" pitchFamily="2" charset="77"/>
              </a:rPr>
              <a:t>THỰC HÀNH PART 4 (1)</a:t>
            </a:r>
            <a:endParaRPr lang="en-US" sz="3200" b="1" dirty="0">
              <a:solidFill>
                <a:schemeClr val="bg1"/>
              </a:solidFill>
              <a:latin typeface="SVN-Gilroy SemiBold" pitchFamily="2" charset="77"/>
            </a:endParaRPr>
          </a:p>
        </p:txBody>
      </p:sp>
      <p:sp>
        <p:nvSpPr>
          <p:cNvPr id="17" name="Rounded Rectangle 16">
            <a:extLst>
              <a:ext uri="{FF2B5EF4-FFF2-40B4-BE49-F238E27FC236}">
                <a16:creationId xmlns:a16="http://schemas.microsoft.com/office/drawing/2014/main" id="{6A750538-5522-50A1-2D15-B4FAF205CE86}"/>
              </a:ext>
            </a:extLst>
          </p:cNvPr>
          <p:cNvSpPr/>
          <p:nvPr/>
        </p:nvSpPr>
        <p:spPr>
          <a:xfrm>
            <a:off x="2896842" y="3529184"/>
            <a:ext cx="6445340" cy="131949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1" name="Graphic 20" descr="Signature outline">
            <a:extLst>
              <a:ext uri="{FF2B5EF4-FFF2-40B4-BE49-F238E27FC236}">
                <a16:creationId xmlns:a16="http://schemas.microsoft.com/office/drawing/2014/main" id="{32F9D501-CA01-AF43-0B09-F9288BB3A5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3877" y="5147538"/>
            <a:ext cx="642289" cy="642289"/>
          </a:xfrm>
          <a:prstGeom prst="rect">
            <a:avLst/>
          </a:prstGeom>
        </p:spPr>
      </p:pic>
      <p:pic>
        <p:nvPicPr>
          <p:cNvPr id="23" name="Graphic 22" descr="Books with solid fill">
            <a:extLst>
              <a:ext uri="{FF2B5EF4-FFF2-40B4-BE49-F238E27FC236}">
                <a16:creationId xmlns:a16="http://schemas.microsoft.com/office/drawing/2014/main" id="{72B24753-FD3E-60F5-DF7C-9E7A31D73E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77396" y="2516394"/>
            <a:ext cx="680966" cy="680966"/>
          </a:xfrm>
          <a:prstGeom prst="rect">
            <a:avLst/>
          </a:prstGeom>
        </p:spPr>
      </p:pic>
    </p:spTree>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43">
            <a:extLst>
              <a:ext uri="{FF2B5EF4-FFF2-40B4-BE49-F238E27FC236}">
                <a16:creationId xmlns:a16="http://schemas.microsoft.com/office/drawing/2014/main" id="{0159530A-D322-6F7C-E581-01602371B895}"/>
              </a:ext>
            </a:extLst>
          </p:cNvPr>
          <p:cNvSpPr/>
          <p:nvPr/>
        </p:nvSpPr>
        <p:spPr>
          <a:xfrm>
            <a:off x="5320306" y="4496442"/>
            <a:ext cx="1337348" cy="32466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16" name="Rounded Rectangle 43">
            <a:extLst>
              <a:ext uri="{FF2B5EF4-FFF2-40B4-BE49-F238E27FC236}">
                <a16:creationId xmlns:a16="http://schemas.microsoft.com/office/drawing/2014/main" id="{7F94BD80-39E5-F56A-919B-C3BF2F666D4E}"/>
              </a:ext>
            </a:extLst>
          </p:cNvPr>
          <p:cNvSpPr/>
          <p:nvPr/>
        </p:nvSpPr>
        <p:spPr>
          <a:xfrm>
            <a:off x="9100720" y="4122919"/>
            <a:ext cx="2357107" cy="31220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15" name="Rounded Rectangle 43">
            <a:extLst>
              <a:ext uri="{FF2B5EF4-FFF2-40B4-BE49-F238E27FC236}">
                <a16:creationId xmlns:a16="http://schemas.microsoft.com/office/drawing/2014/main" id="{D9DB46CB-750E-00F1-0F7C-C612797388B3}"/>
              </a:ext>
            </a:extLst>
          </p:cNvPr>
          <p:cNvSpPr/>
          <p:nvPr/>
        </p:nvSpPr>
        <p:spPr>
          <a:xfrm>
            <a:off x="5331508" y="4120634"/>
            <a:ext cx="3658755" cy="328687"/>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5" name="TextBox 5">
            <a:extLst>
              <a:ext uri="{FF2B5EF4-FFF2-40B4-BE49-F238E27FC236}">
                <a16:creationId xmlns:a16="http://schemas.microsoft.com/office/drawing/2014/main" id="{C2D6C0ED-FE8E-A4DD-41CD-BFD579DED18A}"/>
              </a:ext>
            </a:extLst>
          </p:cNvPr>
          <p:cNvSpPr txBox="1"/>
          <p:nvPr/>
        </p:nvSpPr>
        <p:spPr>
          <a:xfrm>
            <a:off x="4935946" y="665057"/>
            <a:ext cx="6834373" cy="5931161"/>
          </a:xfrm>
          <a:prstGeom prst="rect">
            <a:avLst/>
          </a:prstGeom>
          <a:noFill/>
          <a:ln>
            <a:solidFill>
              <a:srgbClr val="0037F4"/>
            </a:solidFill>
          </a:ln>
        </p:spPr>
        <p:txBody>
          <a:bodyPr lIns="33867" tIns="33867" rIns="33867" bIns="33867" anchor="ctr"/>
          <a:lstStyle/>
          <a:p>
            <a:pPr algn="ctr" defTabSz="609630">
              <a:lnSpc>
                <a:spcPts val="1737"/>
              </a:lnSpc>
              <a:defRPr/>
            </a:pPr>
            <a:endParaRPr sz="1200">
              <a:solidFill>
                <a:prstClr val="black"/>
              </a:solidFill>
              <a:latin typeface="Calibri"/>
            </a:endParaRPr>
          </a:p>
        </p:txBody>
      </p:sp>
      <p:sp>
        <p:nvSpPr>
          <p:cNvPr id="44" name="Rounded Rectangle 43">
            <a:extLst>
              <a:ext uri="{FF2B5EF4-FFF2-40B4-BE49-F238E27FC236}">
                <a16:creationId xmlns:a16="http://schemas.microsoft.com/office/drawing/2014/main" id="{69BA7D87-9D5A-8944-7D5F-0C9C833F4D46}"/>
              </a:ext>
            </a:extLst>
          </p:cNvPr>
          <p:cNvSpPr/>
          <p:nvPr/>
        </p:nvSpPr>
        <p:spPr>
          <a:xfrm>
            <a:off x="7664521" y="2601110"/>
            <a:ext cx="3793306" cy="328687"/>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45" name="Rounded Rectangle 44">
            <a:extLst>
              <a:ext uri="{FF2B5EF4-FFF2-40B4-BE49-F238E27FC236}">
                <a16:creationId xmlns:a16="http://schemas.microsoft.com/office/drawing/2014/main" id="{EB4D65FA-ADB3-2E7E-448D-2F635C0CD15D}"/>
              </a:ext>
            </a:extLst>
          </p:cNvPr>
          <p:cNvSpPr/>
          <p:nvPr/>
        </p:nvSpPr>
        <p:spPr>
          <a:xfrm>
            <a:off x="5403639" y="2967023"/>
            <a:ext cx="5332855" cy="328687"/>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47" name="TextBox 9">
            <a:extLst>
              <a:ext uri="{FF2B5EF4-FFF2-40B4-BE49-F238E27FC236}">
                <a16:creationId xmlns:a16="http://schemas.microsoft.com/office/drawing/2014/main" id="{8C1229CA-5C4C-9308-3679-2C739259B5C7}"/>
              </a:ext>
            </a:extLst>
          </p:cNvPr>
          <p:cNvSpPr txBox="1">
            <a:spLocks noChangeArrowheads="1"/>
          </p:cNvSpPr>
          <p:nvPr/>
        </p:nvSpPr>
        <p:spPr bwMode="auto">
          <a:xfrm>
            <a:off x="5453757" y="1428491"/>
            <a:ext cx="5881822"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defTabSz="609630" fontAlgn="base">
              <a:lnSpc>
                <a:spcPct val="125000"/>
              </a:lnSpc>
              <a:spcBef>
                <a:spcPct val="0"/>
              </a:spcBef>
              <a:spcAft>
                <a:spcPct val="0"/>
              </a:spcAft>
            </a:pPr>
            <a:r>
              <a:rPr lang="en-US" altLang="en-US" sz="2000" b="1" dirty="0">
                <a:solidFill>
                  <a:prstClr val="black"/>
                </a:solidFill>
                <a:latin typeface="SVN-Gilroy" panose="00000500000000000000" pitchFamily="50" charset="0"/>
              </a:rPr>
              <a:t>W-Am: </a:t>
            </a:r>
            <a:r>
              <a:rPr lang="en-US" altLang="en-US" sz="2000" dirty="0">
                <a:solidFill>
                  <a:prstClr val="black"/>
                </a:solidFill>
                <a:latin typeface="SVN-Gilroy" panose="00000500000000000000" pitchFamily="50" charset="0"/>
              </a:rPr>
              <a:t>You have reached customer service at (1) ....................... ....................... -a leader in (2) ....................... ....................... ........................ We're happy to announce that starting June first, we'll begin offering (3) ....................... ....................... to Brazil. Note that if you are planning to (4) ......................... ……….... ........................ to any location overseas, you must provide proof of ownership. Your call may be recorded, and the recording could be used for (5) ....................... ....................... or training purposes. Thank you for calling Ocean Shipping.</a:t>
            </a:r>
          </a:p>
        </p:txBody>
      </p:sp>
      <p:sp>
        <p:nvSpPr>
          <p:cNvPr id="48" name="Text Box 47">
            <a:extLst>
              <a:ext uri="{FF2B5EF4-FFF2-40B4-BE49-F238E27FC236}">
                <a16:creationId xmlns:a16="http://schemas.microsoft.com/office/drawing/2014/main" id="{25FDC151-D574-FD5D-53BF-692C8559F558}"/>
              </a:ext>
            </a:extLst>
          </p:cNvPr>
          <p:cNvSpPr txBox="1">
            <a:spLocks noChangeArrowheads="1"/>
          </p:cNvSpPr>
          <p:nvPr/>
        </p:nvSpPr>
        <p:spPr bwMode="auto">
          <a:xfrm>
            <a:off x="7183618" y="2909615"/>
            <a:ext cx="2655359"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shipping services </a:t>
            </a:r>
          </a:p>
        </p:txBody>
      </p:sp>
      <p:sp>
        <p:nvSpPr>
          <p:cNvPr id="50" name="Text Box 49">
            <a:extLst>
              <a:ext uri="{FF2B5EF4-FFF2-40B4-BE49-F238E27FC236}">
                <a16:creationId xmlns:a16="http://schemas.microsoft.com/office/drawing/2014/main" id="{2C86F1C9-97D0-A76E-8CCA-BD94A3858050}"/>
              </a:ext>
            </a:extLst>
          </p:cNvPr>
          <p:cNvSpPr txBox="1">
            <a:spLocks noChangeArrowheads="1"/>
          </p:cNvSpPr>
          <p:nvPr/>
        </p:nvSpPr>
        <p:spPr bwMode="auto">
          <a:xfrm>
            <a:off x="5684529" y="1778346"/>
            <a:ext cx="2216150" cy="31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Ocean Shipping</a:t>
            </a:r>
          </a:p>
        </p:txBody>
      </p:sp>
      <p:sp>
        <p:nvSpPr>
          <p:cNvPr id="51" name="Text Box 50">
            <a:extLst>
              <a:ext uri="{FF2B5EF4-FFF2-40B4-BE49-F238E27FC236}">
                <a16:creationId xmlns:a16="http://schemas.microsoft.com/office/drawing/2014/main" id="{AC5D8836-503C-88B0-C8D5-D0380C976C66}"/>
              </a:ext>
            </a:extLst>
          </p:cNvPr>
          <p:cNvSpPr txBox="1">
            <a:spLocks noChangeArrowheads="1"/>
          </p:cNvSpPr>
          <p:nvPr/>
        </p:nvSpPr>
        <p:spPr bwMode="auto">
          <a:xfrm>
            <a:off x="5584817" y="2152967"/>
            <a:ext cx="4123100" cy="76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international shipping services.</a:t>
            </a:r>
          </a:p>
        </p:txBody>
      </p:sp>
      <p:sp>
        <p:nvSpPr>
          <p:cNvPr id="53" name="Text Box 52">
            <a:extLst>
              <a:ext uri="{FF2B5EF4-FFF2-40B4-BE49-F238E27FC236}">
                <a16:creationId xmlns:a16="http://schemas.microsoft.com/office/drawing/2014/main" id="{6F5FC51A-CD07-033E-315C-E3EEC5D33390}"/>
              </a:ext>
            </a:extLst>
          </p:cNvPr>
          <p:cNvSpPr txBox="1">
            <a:spLocks noChangeArrowheads="1"/>
          </p:cNvSpPr>
          <p:nvPr/>
        </p:nvSpPr>
        <p:spPr bwMode="auto">
          <a:xfrm>
            <a:off x="9384012" y="3289918"/>
            <a:ext cx="1951567" cy="31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ship a vehicle </a:t>
            </a:r>
          </a:p>
        </p:txBody>
      </p:sp>
      <p:sp>
        <p:nvSpPr>
          <p:cNvPr id="55" name="Text Box 54">
            <a:extLst>
              <a:ext uri="{FF2B5EF4-FFF2-40B4-BE49-F238E27FC236}">
                <a16:creationId xmlns:a16="http://schemas.microsoft.com/office/drawing/2014/main" id="{E42F631A-0E4A-7429-BA37-409E6F1CFE3F}"/>
              </a:ext>
            </a:extLst>
          </p:cNvPr>
          <p:cNvSpPr txBox="1">
            <a:spLocks noChangeArrowheads="1"/>
          </p:cNvSpPr>
          <p:nvPr/>
        </p:nvSpPr>
        <p:spPr bwMode="auto">
          <a:xfrm>
            <a:off x="5798614" y="4822913"/>
            <a:ext cx="3962400" cy="33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quality control </a:t>
            </a:r>
          </a:p>
        </p:txBody>
      </p:sp>
      <p:grpSp>
        <p:nvGrpSpPr>
          <p:cNvPr id="8" name="Group 10">
            <a:extLst>
              <a:ext uri="{FF2B5EF4-FFF2-40B4-BE49-F238E27FC236}">
                <a16:creationId xmlns:a16="http://schemas.microsoft.com/office/drawing/2014/main" id="{97264B7A-1370-216E-F0C7-F8050CE85AEF}"/>
              </a:ext>
            </a:extLst>
          </p:cNvPr>
          <p:cNvGrpSpPr/>
          <p:nvPr/>
        </p:nvGrpSpPr>
        <p:grpSpPr>
          <a:xfrm>
            <a:off x="109768" y="48831"/>
            <a:ext cx="503015" cy="503015"/>
            <a:chOff x="0" y="0"/>
            <a:chExt cx="812800" cy="812800"/>
          </a:xfrm>
          <a:solidFill>
            <a:srgbClr val="0037F4"/>
          </a:solidFill>
        </p:grpSpPr>
        <p:sp>
          <p:nvSpPr>
            <p:cNvPr id="10" name="Freeform 11">
              <a:extLst>
                <a:ext uri="{FF2B5EF4-FFF2-40B4-BE49-F238E27FC236}">
                  <a16:creationId xmlns:a16="http://schemas.microsoft.com/office/drawing/2014/main" id="{FD06148C-8907-0A6B-75C7-A6AE916347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1" name="TextBox 12">
              <a:extLst>
                <a:ext uri="{FF2B5EF4-FFF2-40B4-BE49-F238E27FC236}">
                  <a16:creationId xmlns:a16="http://schemas.microsoft.com/office/drawing/2014/main" id="{34E92DA6-0239-273D-88AD-496B62070FE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667"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1</a:t>
              </a:r>
              <a:endParaRPr kumimoji="0" lang="en-US" sz="1667"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2" name="TextBox 13">
            <a:extLst>
              <a:ext uri="{FF2B5EF4-FFF2-40B4-BE49-F238E27FC236}">
                <a16:creationId xmlns:a16="http://schemas.microsoft.com/office/drawing/2014/main" id="{1BFE54CC-DEFB-2D19-B79D-42145778B0F8}"/>
              </a:ext>
            </a:extLst>
          </p:cNvPr>
          <p:cNvSpPr txBox="1">
            <a:spLocks noChangeArrowheads="1"/>
          </p:cNvSpPr>
          <p:nvPr/>
        </p:nvSpPr>
        <p:spPr bwMode="auto">
          <a:xfrm>
            <a:off x="100374" y="633787"/>
            <a:ext cx="4841214"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600" b="1">
                <a:solidFill>
                  <a:srgbClr val="000000"/>
                </a:solidFill>
                <a:latin typeface="SVN-Gilroy" panose="00000500000000000000" pitchFamily="50" charset="0"/>
              </a:rPr>
              <a:t>What will the company do beginning on June 1?</a:t>
            </a:r>
            <a:endParaRPr kumimoji="0" lang="en-US" altLang="en-US" sz="1600" b="1" i="0" u="none" strike="noStrike" kern="1200" cap="none" spc="0" normalizeH="0" baseline="0" noProof="0" dirty="0">
              <a:ln>
                <a:noFill/>
              </a:ln>
              <a:solidFill>
                <a:srgbClr val="000000"/>
              </a:solidFill>
              <a:effectLst/>
              <a:uLnTx/>
              <a:uFillTx/>
              <a:latin typeface="SVN-Gilroy" panose="00000500000000000000" pitchFamily="50" charset="0"/>
            </a:endParaRPr>
          </a:p>
        </p:txBody>
      </p:sp>
      <p:grpSp>
        <p:nvGrpSpPr>
          <p:cNvPr id="13" name="Group 15">
            <a:extLst>
              <a:ext uri="{FF2B5EF4-FFF2-40B4-BE49-F238E27FC236}">
                <a16:creationId xmlns:a16="http://schemas.microsoft.com/office/drawing/2014/main" id="{D520846E-8CFC-ED7A-E792-90B043D6169D}"/>
              </a:ext>
            </a:extLst>
          </p:cNvPr>
          <p:cNvGrpSpPr/>
          <p:nvPr/>
        </p:nvGrpSpPr>
        <p:grpSpPr>
          <a:xfrm>
            <a:off x="109687" y="2105422"/>
            <a:ext cx="502920" cy="506307"/>
            <a:chOff x="0" y="0"/>
            <a:chExt cx="812800" cy="812800"/>
          </a:xfrm>
          <a:solidFill>
            <a:srgbClr val="0037F4"/>
          </a:solidFill>
        </p:grpSpPr>
        <p:sp>
          <p:nvSpPr>
            <p:cNvPr id="18" name="Freeform 16">
              <a:extLst>
                <a:ext uri="{FF2B5EF4-FFF2-40B4-BE49-F238E27FC236}">
                  <a16:creationId xmlns:a16="http://schemas.microsoft.com/office/drawing/2014/main" id="{CB1243CE-9DBA-1D54-CB42-2ACA0074DA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9" name="TextBox 17">
              <a:extLst>
                <a:ext uri="{FF2B5EF4-FFF2-40B4-BE49-F238E27FC236}">
                  <a16:creationId xmlns:a16="http://schemas.microsoft.com/office/drawing/2014/main" id="{76B0B6A6-5DE7-CD24-3E00-2279A20256C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667"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2</a:t>
              </a:r>
              <a:endParaRPr kumimoji="0" lang="en-US" sz="1667"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6C1F9F80-AE77-BC1E-2928-9FDF6BA9B41E}"/>
              </a:ext>
            </a:extLst>
          </p:cNvPr>
          <p:cNvGrpSpPr/>
          <p:nvPr/>
        </p:nvGrpSpPr>
        <p:grpSpPr>
          <a:xfrm>
            <a:off x="109768" y="4347700"/>
            <a:ext cx="503015" cy="503015"/>
            <a:chOff x="0" y="0"/>
            <a:chExt cx="812800" cy="812800"/>
          </a:xfrm>
          <a:solidFill>
            <a:srgbClr val="0037F4"/>
          </a:solidFill>
        </p:grpSpPr>
        <p:sp>
          <p:nvSpPr>
            <p:cNvPr id="21" name="Freeform 16">
              <a:extLst>
                <a:ext uri="{FF2B5EF4-FFF2-40B4-BE49-F238E27FC236}">
                  <a16:creationId xmlns:a16="http://schemas.microsoft.com/office/drawing/2014/main" id="{B20848BC-DF8A-BF0C-6821-503AC913EF9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8DA9750A-A45F-64CA-41D3-487C54F8D858}"/>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667"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3</a:t>
              </a:r>
              <a:endParaRPr kumimoji="0" lang="en-US" sz="1667"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5" name="TextBox 13">
            <a:extLst>
              <a:ext uri="{FF2B5EF4-FFF2-40B4-BE49-F238E27FC236}">
                <a16:creationId xmlns:a16="http://schemas.microsoft.com/office/drawing/2014/main" id="{9D49E47A-E0E7-A3DE-9029-7878D5AE665D}"/>
              </a:ext>
            </a:extLst>
          </p:cNvPr>
          <p:cNvSpPr txBox="1">
            <a:spLocks noChangeArrowheads="1"/>
          </p:cNvSpPr>
          <p:nvPr/>
        </p:nvSpPr>
        <p:spPr bwMode="auto">
          <a:xfrm>
            <a:off x="100375" y="2675018"/>
            <a:ext cx="4704179"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600" b="1">
                <a:solidFill>
                  <a:prstClr val="black"/>
                </a:solidFill>
                <a:latin typeface="SVN-Gilroy" panose="00000500000000000000" pitchFamily="50" charset="0"/>
              </a:rPr>
              <a:t>According to the speaker, what must customers do in order to ship a vehicle?</a:t>
            </a:r>
            <a:endParaRPr kumimoji="0" lang="en-US" altLang="en-US" sz="1600" b="1" i="0" u="none" strike="noStrike" kern="1200" cap="none" spc="0" normalizeH="0" baseline="0" noProof="0" dirty="0">
              <a:ln>
                <a:noFill/>
              </a:ln>
              <a:solidFill>
                <a:prstClr val="black"/>
              </a:solidFill>
              <a:effectLst/>
              <a:uLnTx/>
              <a:uFillTx/>
              <a:latin typeface="SVN-Gilroy" panose="00000500000000000000" pitchFamily="50" charset="0"/>
            </a:endParaRPr>
          </a:p>
        </p:txBody>
      </p:sp>
      <p:sp>
        <p:nvSpPr>
          <p:cNvPr id="26" name="TextBox 13">
            <a:extLst>
              <a:ext uri="{FF2B5EF4-FFF2-40B4-BE49-F238E27FC236}">
                <a16:creationId xmlns:a16="http://schemas.microsoft.com/office/drawing/2014/main" id="{570E7C0C-FE53-BE51-54FF-6DBDCD8511BF}"/>
              </a:ext>
            </a:extLst>
          </p:cNvPr>
          <p:cNvSpPr txBox="1">
            <a:spLocks noChangeArrowheads="1"/>
          </p:cNvSpPr>
          <p:nvPr/>
        </p:nvSpPr>
        <p:spPr bwMode="auto">
          <a:xfrm>
            <a:off x="109688" y="4911171"/>
            <a:ext cx="4826258"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600" b="1">
                <a:solidFill>
                  <a:srgbClr val="000000"/>
                </a:solidFill>
                <a:latin typeface="SVN-Gilroy" panose="00000500000000000000" pitchFamily="50" charset="0"/>
              </a:rPr>
              <a:t>What does the speaker indicate about the call?</a:t>
            </a:r>
            <a:endParaRPr kumimoji="0" lang="en-US" altLang="en-US" sz="1600" b="1" i="0" u="none" strike="noStrike" kern="1200" cap="none" spc="0" normalizeH="0" baseline="0" noProof="0" dirty="0">
              <a:ln>
                <a:noFill/>
              </a:ln>
              <a:solidFill>
                <a:srgbClr val="000000"/>
              </a:solidFill>
              <a:effectLst/>
              <a:uLnTx/>
              <a:uFillTx/>
              <a:latin typeface="SVN-Gilroy" panose="00000500000000000000" pitchFamily="50" charset="0"/>
            </a:endParaRPr>
          </a:p>
        </p:txBody>
      </p:sp>
      <p:sp>
        <p:nvSpPr>
          <p:cNvPr id="28" name="Rounded Rectangle 17">
            <a:extLst>
              <a:ext uri="{FF2B5EF4-FFF2-40B4-BE49-F238E27FC236}">
                <a16:creationId xmlns:a16="http://schemas.microsoft.com/office/drawing/2014/main" id="{046CDFDF-46C1-8C33-0C7D-C3940D28E5BF}"/>
              </a:ext>
            </a:extLst>
          </p:cNvPr>
          <p:cNvSpPr/>
          <p:nvPr/>
        </p:nvSpPr>
        <p:spPr>
          <a:xfrm>
            <a:off x="57114" y="1159443"/>
            <a:ext cx="3512351" cy="29904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9" name="TextBox 14">
            <a:extLst>
              <a:ext uri="{FF2B5EF4-FFF2-40B4-BE49-F238E27FC236}">
                <a16:creationId xmlns:a16="http://schemas.microsoft.com/office/drawing/2014/main" id="{AE8FD7E1-6A72-B90E-DF27-2896440E6DB5}"/>
              </a:ext>
            </a:extLst>
          </p:cNvPr>
          <p:cNvSpPr txBox="1">
            <a:spLocks noChangeArrowheads="1"/>
          </p:cNvSpPr>
          <p:nvPr/>
        </p:nvSpPr>
        <p:spPr bwMode="auto">
          <a:xfrm>
            <a:off x="131066" y="879321"/>
            <a:ext cx="3885962"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600">
                <a:solidFill>
                  <a:srgbClr val="000000"/>
                </a:solidFill>
                <a:latin typeface="SVN-Gilroy" panose="00000500000000000000" pitchFamily="50" charset="0"/>
              </a:rPr>
              <a:t>A. Accept reservations online</a:t>
            </a:r>
          </a:p>
          <a:p>
            <a:pPr lvl="0">
              <a:lnSpc>
                <a:spcPct val="115000"/>
              </a:lnSpc>
            </a:pPr>
            <a:r>
              <a:rPr lang="en-GB" altLang="en-US" sz="1600">
                <a:solidFill>
                  <a:srgbClr val="000000"/>
                </a:solidFill>
                <a:latin typeface="SVN-Gilroy" panose="00000500000000000000" pitchFamily="50" charset="0"/>
              </a:rPr>
              <a:t>B. Provide service to a new location</a:t>
            </a:r>
          </a:p>
          <a:p>
            <a:pPr lvl="0">
              <a:lnSpc>
                <a:spcPct val="115000"/>
              </a:lnSpc>
            </a:pPr>
            <a:r>
              <a:rPr lang="en-GB" altLang="en-US" sz="1600">
                <a:solidFill>
                  <a:srgbClr val="000000"/>
                </a:solidFill>
                <a:latin typeface="SVN-Gilroy" panose="00000500000000000000" pitchFamily="50" charset="0"/>
              </a:rPr>
              <a:t>C. Offer a customer loyalty program</a:t>
            </a:r>
          </a:p>
          <a:p>
            <a:pPr lvl="0">
              <a:lnSpc>
                <a:spcPct val="115000"/>
              </a:lnSpc>
            </a:pPr>
            <a:r>
              <a:rPr lang="en-GB" altLang="en-US" sz="1600">
                <a:solidFill>
                  <a:srgbClr val="000000"/>
                </a:solidFill>
                <a:latin typeface="SVN-Gilroy" panose="00000500000000000000" pitchFamily="50" charset="0"/>
              </a:rPr>
              <a:t>D. Lower its express shipping rates</a:t>
            </a:r>
            <a:endParaRPr lang="en-GB" altLang="en-US" sz="1600" dirty="0">
              <a:solidFill>
                <a:srgbClr val="000000"/>
              </a:solidFill>
              <a:latin typeface="SVN-Gilroy" panose="00000500000000000000" pitchFamily="50" charset="0"/>
            </a:endParaRPr>
          </a:p>
        </p:txBody>
      </p:sp>
      <p:sp>
        <p:nvSpPr>
          <p:cNvPr id="30" name="Rounded Rectangle 22">
            <a:extLst>
              <a:ext uri="{FF2B5EF4-FFF2-40B4-BE49-F238E27FC236}">
                <a16:creationId xmlns:a16="http://schemas.microsoft.com/office/drawing/2014/main" id="{73A99E94-B8B6-9101-72AD-9D8CB3267548}"/>
              </a:ext>
            </a:extLst>
          </p:cNvPr>
          <p:cNvSpPr/>
          <p:nvPr/>
        </p:nvSpPr>
        <p:spPr>
          <a:xfrm>
            <a:off x="57115" y="3126913"/>
            <a:ext cx="2708120" cy="29904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74DF1AF6-D7D4-F9B4-76C6-75F7B5A641DF}"/>
              </a:ext>
            </a:extLst>
          </p:cNvPr>
          <p:cNvSpPr txBox="1">
            <a:spLocks noChangeArrowheads="1"/>
          </p:cNvSpPr>
          <p:nvPr/>
        </p:nvSpPr>
        <p:spPr bwMode="auto">
          <a:xfrm>
            <a:off x="131066" y="3141020"/>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600">
                <a:solidFill>
                  <a:srgbClr val="000000"/>
                </a:solidFill>
                <a:latin typeface="SVN-Gilroy" panose="00000500000000000000" pitchFamily="50" charset="0"/>
              </a:rPr>
              <a:t>A. Show proof of ownership</a:t>
            </a:r>
          </a:p>
          <a:p>
            <a:pPr lvl="0">
              <a:lnSpc>
                <a:spcPct val="115000"/>
              </a:lnSpc>
            </a:pPr>
            <a:r>
              <a:rPr lang="en-GB" altLang="en-US" sz="1600">
                <a:solidFill>
                  <a:srgbClr val="000000"/>
                </a:solidFill>
                <a:latin typeface="SVN-Gilroy" panose="00000500000000000000" pitchFamily="50" charset="0"/>
              </a:rPr>
              <a:t>B. Provide an extra set of keys</a:t>
            </a:r>
          </a:p>
          <a:p>
            <a:pPr lvl="0">
              <a:lnSpc>
                <a:spcPct val="115000"/>
              </a:lnSpc>
            </a:pPr>
            <a:r>
              <a:rPr lang="en-GB" altLang="en-US" sz="1600">
                <a:solidFill>
                  <a:srgbClr val="000000"/>
                </a:solidFill>
                <a:latin typeface="SVN-Gilroy" panose="00000500000000000000" pitchFamily="50" charset="0"/>
              </a:rPr>
              <a:t>C. Purchase additional insurance</a:t>
            </a:r>
          </a:p>
          <a:p>
            <a:pPr lvl="0">
              <a:lnSpc>
                <a:spcPct val="115000"/>
              </a:lnSpc>
            </a:pPr>
            <a:r>
              <a:rPr lang="en-GB" altLang="en-US" sz="1600">
                <a:solidFill>
                  <a:srgbClr val="000000"/>
                </a:solidFill>
                <a:latin typeface="SVN-Gilroy" panose="00000500000000000000" pitchFamily="50" charset="0"/>
              </a:rPr>
              <a:t>D. Get a mechanical inspection</a:t>
            </a:r>
            <a:endParaRPr lang="en-GB" altLang="en-US" sz="1600" dirty="0">
              <a:solidFill>
                <a:srgbClr val="000000"/>
              </a:solidFill>
              <a:latin typeface="SVN-Gilroy" panose="00000500000000000000" pitchFamily="50" charset="0"/>
            </a:endParaRPr>
          </a:p>
        </p:txBody>
      </p:sp>
      <p:sp>
        <p:nvSpPr>
          <p:cNvPr id="32" name="Rounded Rectangle 29">
            <a:extLst>
              <a:ext uri="{FF2B5EF4-FFF2-40B4-BE49-F238E27FC236}">
                <a16:creationId xmlns:a16="http://schemas.microsoft.com/office/drawing/2014/main" id="{3548D928-F398-B506-5288-6350DD05A394}"/>
              </a:ext>
            </a:extLst>
          </p:cNvPr>
          <p:cNvSpPr/>
          <p:nvPr/>
        </p:nvSpPr>
        <p:spPr>
          <a:xfrm>
            <a:off x="57114" y="6543893"/>
            <a:ext cx="3568278" cy="29905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3" name="TextBox 14">
            <a:extLst>
              <a:ext uri="{FF2B5EF4-FFF2-40B4-BE49-F238E27FC236}">
                <a16:creationId xmlns:a16="http://schemas.microsoft.com/office/drawing/2014/main" id="{565D2A5B-FCB0-80C1-4907-22E9E439E2E1}"/>
              </a:ext>
            </a:extLst>
          </p:cNvPr>
          <p:cNvSpPr txBox="1">
            <a:spLocks noChangeArrowheads="1"/>
          </p:cNvSpPr>
          <p:nvPr/>
        </p:nvSpPr>
        <p:spPr bwMode="auto">
          <a:xfrm>
            <a:off x="131066" y="5146076"/>
            <a:ext cx="5200443"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600">
                <a:solidFill>
                  <a:srgbClr val="000000"/>
                </a:solidFill>
                <a:latin typeface="SVN-Gilroy" panose="00000500000000000000" pitchFamily="50" charset="0"/>
              </a:rPr>
              <a:t>A. It will be redirected to a different department.</a:t>
            </a:r>
          </a:p>
          <a:p>
            <a:pPr lvl="0">
              <a:lnSpc>
                <a:spcPct val="115000"/>
              </a:lnSpc>
            </a:pPr>
            <a:r>
              <a:rPr lang="en-GB" altLang="en-US" sz="1600">
                <a:solidFill>
                  <a:srgbClr val="000000"/>
                </a:solidFill>
                <a:latin typeface="SVN-Gilroy" panose="00000500000000000000" pitchFamily="50" charset="0"/>
              </a:rPr>
              <a:t>B. It will be answered in the order in which it was received.</a:t>
            </a:r>
          </a:p>
          <a:p>
            <a:pPr lvl="0">
              <a:lnSpc>
                <a:spcPct val="115000"/>
              </a:lnSpc>
            </a:pPr>
            <a:r>
              <a:rPr lang="en-GB" altLang="en-US" sz="1600">
                <a:solidFill>
                  <a:srgbClr val="000000"/>
                </a:solidFill>
                <a:latin typeface="SVN-Gilroy" panose="00000500000000000000" pitchFamily="50" charset="0"/>
              </a:rPr>
              <a:t>C. It may be several minutes until a representative answers.</a:t>
            </a:r>
          </a:p>
          <a:p>
            <a:pPr lvl="0">
              <a:lnSpc>
                <a:spcPct val="115000"/>
              </a:lnSpc>
            </a:pPr>
            <a:r>
              <a:rPr lang="en-GB" altLang="en-US" sz="1600">
                <a:solidFill>
                  <a:srgbClr val="000000"/>
                </a:solidFill>
                <a:latin typeface="SVN-Gilroy" panose="00000500000000000000" pitchFamily="50" charset="0"/>
              </a:rPr>
              <a:t>D. It may be recorded for future use.</a:t>
            </a:r>
            <a:endParaRPr lang="en-GB" altLang="en-US" sz="1600" dirty="0">
              <a:solidFill>
                <a:srgbClr val="000000"/>
              </a:solidFill>
              <a:latin typeface="SVN-Gilroy" panose="00000500000000000000" pitchFamily="50" charset="0"/>
            </a:endParaRPr>
          </a:p>
        </p:txBody>
      </p:sp>
      <p:pic>
        <p:nvPicPr>
          <p:cNvPr id="34" name="Picture 33" descr="A blue and orange text on a black background&#10;&#10;Description automatically generated">
            <a:extLst>
              <a:ext uri="{FF2B5EF4-FFF2-40B4-BE49-F238E27FC236}">
                <a16:creationId xmlns:a16="http://schemas.microsoft.com/office/drawing/2014/main" id="{8DBBE26A-06BD-54AB-2DA7-B05D86FEE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grpSp>
        <p:nvGrpSpPr>
          <p:cNvPr id="2" name="Group 6">
            <a:extLst>
              <a:ext uri="{FF2B5EF4-FFF2-40B4-BE49-F238E27FC236}">
                <a16:creationId xmlns:a16="http://schemas.microsoft.com/office/drawing/2014/main" id="{EB1C070D-F4F8-48E9-AC5C-00A3ED3FEA79}"/>
              </a:ext>
            </a:extLst>
          </p:cNvPr>
          <p:cNvGrpSpPr>
            <a:grpSpLocks/>
          </p:cNvGrpSpPr>
          <p:nvPr/>
        </p:nvGrpSpPr>
        <p:grpSpPr bwMode="auto">
          <a:xfrm>
            <a:off x="7616003" y="306908"/>
            <a:ext cx="1474258" cy="762000"/>
            <a:chOff x="0" y="-46"/>
            <a:chExt cx="1571822" cy="812846"/>
          </a:xfrm>
        </p:grpSpPr>
        <p:sp>
          <p:nvSpPr>
            <p:cNvPr id="9" name="Freeform 7">
              <a:extLst>
                <a:ext uri="{FF2B5EF4-FFF2-40B4-BE49-F238E27FC236}">
                  <a16:creationId xmlns:a16="http://schemas.microsoft.com/office/drawing/2014/main" id="{CF3A4B5D-ACAC-1E27-289C-B9E7D94863A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4" name="TextBox 8">
              <a:extLst>
                <a:ext uri="{FF2B5EF4-FFF2-40B4-BE49-F238E27FC236}">
                  <a16:creationId xmlns:a16="http://schemas.microsoft.com/office/drawing/2014/main" id="{63EAD8E2-3F80-4A7C-0682-830F6841050D}"/>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609630" rtl="0" eaLnBrk="1" fontAlgn="base" latinLnBrk="0" hangingPunct="1">
                <a:lnSpc>
                  <a:spcPts val="3684"/>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rPr>
                <a:t>1</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ndParaRPr>
            </a:p>
          </p:txBody>
        </p:sp>
      </p:grpSp>
      <p:pic>
        <p:nvPicPr>
          <p:cNvPr id="23" name="Doan 1">
            <a:hlinkClick r:id="" action="ppaction://media"/>
            <a:extLst>
              <a:ext uri="{FF2B5EF4-FFF2-40B4-BE49-F238E27FC236}">
                <a16:creationId xmlns:a16="http://schemas.microsoft.com/office/drawing/2014/main" id="{E206D68F-0641-F654-B3D8-C32E17DA8E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755627" y="89821"/>
            <a:ext cx="405258" cy="405258"/>
          </a:xfrm>
          <a:prstGeom prst="rect">
            <a:avLst/>
          </a:prstGeom>
        </p:spPr>
      </p:pic>
    </p:spTree>
    <p:extLst>
      <p:ext uri="{BB962C8B-B14F-4D97-AF65-F5344CB8AC3E}">
        <p14:creationId xmlns:p14="http://schemas.microsoft.com/office/powerpoint/2010/main" val="3010557544"/>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750"/>
                            </p:stCondLst>
                            <p:childTnLst>
                              <p:par>
                                <p:cTn id="5" presetID="7" presetClass="entr" presetSubtype="4" fill="hold" nodeType="afterEffect">
                                  <p:stCondLst>
                                    <p:cond delay="0"/>
                                  </p:stCondLst>
                                  <p:childTnLst>
                                    <p:set>
                                      <p:cBhvr>
                                        <p:cTn id="6" dur="750"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750"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ppt_x"/>
                                          </p:val>
                                        </p:tav>
                                        <p:tav tm="100000">
                                          <p:val>
                                            <p:strVal val="#ppt_x"/>
                                          </p:val>
                                        </p:tav>
                                      </p:tavLst>
                                    </p:anim>
                                    <p:anim calcmode="lin" valueType="num">
                                      <p:cBhvr additive="base">
                                        <p:cTn id="16" dur="750" fill="hold"/>
                                        <p:tgtEl>
                                          <p:spTgt spid="29"/>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ppt_x"/>
                                          </p:val>
                                        </p:tav>
                                        <p:tav tm="100000">
                                          <p:val>
                                            <p:strVal val="#ppt_x"/>
                                          </p:val>
                                        </p:tav>
                                      </p:tavLst>
                                    </p:anim>
                                    <p:anim calcmode="lin" valueType="num">
                                      <p:cBhvr additive="base">
                                        <p:cTn id="24" dur="750" fill="hold"/>
                                        <p:tgtEl>
                                          <p:spTgt spid="25"/>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31"/>
                                        </p:tgtEl>
                                        <p:attrNameLst>
                                          <p:attrName>style.visibility</p:attrName>
                                        </p:attrNameLst>
                                      </p:cBhvr>
                                      <p:to>
                                        <p:strVal val="visible"/>
                                      </p:to>
                                    </p:set>
                                    <p:anim calcmode="lin" valueType="num">
                                      <p:cBhvr additive="base">
                                        <p:cTn id="27" dur="750" fill="hold"/>
                                        <p:tgtEl>
                                          <p:spTgt spid="31"/>
                                        </p:tgtEl>
                                        <p:attrNameLst>
                                          <p:attrName>ppt_x</p:attrName>
                                        </p:attrNameLst>
                                      </p:cBhvr>
                                      <p:tavLst>
                                        <p:tav tm="0">
                                          <p:val>
                                            <p:strVal val="#ppt_x"/>
                                          </p:val>
                                        </p:tav>
                                        <p:tav tm="100000">
                                          <p:val>
                                            <p:strVal val="#ppt_x"/>
                                          </p:val>
                                        </p:tav>
                                      </p:tavLst>
                                    </p:anim>
                                    <p:anim calcmode="lin" valueType="num">
                                      <p:cBhvr additive="base">
                                        <p:cTn id="28" dur="750" fill="hold"/>
                                        <p:tgtEl>
                                          <p:spTgt spid="31"/>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ppt_x"/>
                                          </p:val>
                                        </p:tav>
                                        <p:tav tm="100000">
                                          <p:val>
                                            <p:strVal val="#ppt_x"/>
                                          </p:val>
                                        </p:tav>
                                      </p:tavLst>
                                    </p:anim>
                                    <p:anim calcmode="lin" valueType="num">
                                      <p:cBhvr additive="base">
                                        <p:cTn id="32" dur="750" fill="hold"/>
                                        <p:tgtEl>
                                          <p:spTgt spid="20"/>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6"/>
                                        </p:tgtEl>
                                        <p:attrNameLst>
                                          <p:attrName>style.visibility</p:attrName>
                                        </p:attrNameLst>
                                      </p:cBhvr>
                                      <p:to>
                                        <p:strVal val="visible"/>
                                      </p:to>
                                    </p:set>
                                    <p:anim calcmode="lin" valueType="num">
                                      <p:cBhvr additive="base">
                                        <p:cTn id="35" dur="750" fill="hold"/>
                                        <p:tgtEl>
                                          <p:spTgt spid="26"/>
                                        </p:tgtEl>
                                        <p:attrNameLst>
                                          <p:attrName>ppt_x</p:attrName>
                                        </p:attrNameLst>
                                      </p:cBhvr>
                                      <p:tavLst>
                                        <p:tav tm="0">
                                          <p:val>
                                            <p:strVal val="#ppt_x"/>
                                          </p:val>
                                        </p:tav>
                                        <p:tav tm="100000">
                                          <p:val>
                                            <p:strVal val="#ppt_x"/>
                                          </p:val>
                                        </p:tav>
                                      </p:tavLst>
                                    </p:anim>
                                    <p:anim calcmode="lin" valueType="num">
                                      <p:cBhvr additive="base">
                                        <p:cTn id="36" dur="750" fill="hold"/>
                                        <p:tgtEl>
                                          <p:spTgt spid="26"/>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ppt_x"/>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childTnLst>
                          </p:cTn>
                        </p:par>
                        <p:par>
                          <p:cTn id="41" fill="hold">
                            <p:stCondLst>
                              <p:cond delay="1500"/>
                            </p:stCondLst>
                            <p:childTnLst>
                              <p:par>
                                <p:cTn id="42" presetID="7" presetClass="entr" presetSubtype="4" fill="hold" nodeType="afterEffect">
                                  <p:stCondLst>
                                    <p:cond delay="0"/>
                                  </p:stCondLst>
                                  <p:childTnLst>
                                    <p:set>
                                      <p:cBhvr>
                                        <p:cTn id="43" dur="750" fill="hold">
                                          <p:stCondLst>
                                            <p:cond delay="0"/>
                                          </p:stCondLst>
                                        </p:cTn>
                                        <p:tgtEl>
                                          <p:spTgt spid="47"/>
                                        </p:tgtEl>
                                        <p:attrNameLst>
                                          <p:attrName>style.visibility</p:attrName>
                                        </p:attrNameLst>
                                      </p:cBhvr>
                                      <p:to>
                                        <p:strVal val="visible"/>
                                      </p:to>
                                    </p:set>
                                    <p:anim calcmode="lin" valueType="num">
                                      <p:cBhvr additive="base">
                                        <p:cTn id="44" dur="750" fill="hold"/>
                                        <p:tgtEl>
                                          <p:spTgt spid="47"/>
                                        </p:tgtEl>
                                        <p:attrNameLst>
                                          <p:attrName>ppt_x</p:attrName>
                                        </p:attrNameLst>
                                      </p:cBhvr>
                                      <p:tavLst>
                                        <p:tav tm="0">
                                          <p:val>
                                            <p:strVal val="#ppt_x"/>
                                          </p:val>
                                        </p:tav>
                                        <p:tav tm="100000">
                                          <p:val>
                                            <p:strVal val="#ppt_x"/>
                                          </p:val>
                                        </p:tav>
                                      </p:tavLst>
                                    </p:anim>
                                    <p:anim calcmode="lin" valueType="num">
                                      <p:cBhvr additive="base">
                                        <p:cTn id="45" dur="750" fill="hold"/>
                                        <p:tgtEl>
                                          <p:spTgt spid="47"/>
                                        </p:tgtEl>
                                        <p:attrNameLst>
                                          <p:attrName>ppt_y</p:attrName>
                                        </p:attrNameLst>
                                      </p:cBhvr>
                                      <p:tavLst>
                                        <p:tav tm="0">
                                          <p:val>
                                            <p:strVal val="1+#ppt_h/2"/>
                                          </p:val>
                                        </p:tav>
                                        <p:tav tm="100000">
                                          <p:val>
                                            <p:strVal val="#ppt_y"/>
                                          </p:val>
                                        </p:tav>
                                      </p:tavLst>
                                    </p:anim>
                                  </p:childTnLst>
                                </p:cTn>
                              </p:par>
                              <p:par>
                                <p:cTn id="46" presetID="22" presetClass="entr" presetSubtype="4" fill="hold" nodeType="withEffect">
                                  <p:stCondLst>
                                    <p:cond delay="0"/>
                                  </p:stCondLst>
                                  <p:childTnLst>
                                    <p:set>
                                      <p:cBhvr>
                                        <p:cTn id="47" dur="1000" fill="hold">
                                          <p:stCondLst>
                                            <p:cond delay="0"/>
                                          </p:stCondLst>
                                        </p:cTn>
                                        <p:tgtEl>
                                          <p:spTgt spid="2"/>
                                        </p:tgtEl>
                                        <p:attrNameLst>
                                          <p:attrName>style.visibility</p:attrName>
                                        </p:attrNameLst>
                                      </p:cBhvr>
                                      <p:to>
                                        <p:strVal val="visible"/>
                                      </p:to>
                                    </p:set>
                                    <p:animEffect transition="in" filter="wipe(down)">
                                      <p:cBhvr>
                                        <p:cTn id="48" dur="1000"/>
                                        <p:tgtEl>
                                          <p:spTgt spid="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ppt_x"/>
                                          </p:val>
                                        </p:tav>
                                        <p:tav tm="100000">
                                          <p:val>
                                            <p:strVal val="#ppt_x"/>
                                          </p:val>
                                        </p:tav>
                                      </p:tavLst>
                                    </p:anim>
                                    <p:anim calcmode="lin" valueType="num">
                                      <p:cBhvr additive="base">
                                        <p:cTn id="6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ppt_x"/>
                                          </p:val>
                                        </p:tav>
                                        <p:tav tm="100000">
                                          <p:val>
                                            <p:strVal val="#ppt_x"/>
                                          </p:val>
                                        </p:tav>
                                      </p:tavLst>
                                    </p:anim>
                                    <p:anim calcmode="lin" valueType="num">
                                      <p:cBhvr additive="base">
                                        <p:cTn id="6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750" fill="hold">
                                          <p:stCondLst>
                                            <p:cond delay="0"/>
                                          </p:stCondLst>
                                        </p:cTn>
                                        <p:tgtEl>
                                          <p:spTgt spid="28"/>
                                        </p:tgtEl>
                                        <p:attrNameLst>
                                          <p:attrName>style.visibility</p:attrName>
                                        </p:attrNameLst>
                                      </p:cBhvr>
                                      <p:to>
                                        <p:strVal val="visible"/>
                                      </p:to>
                                    </p:set>
                                    <p:animEffect transition="in" filter="circle(in)">
                                      <p:cBhvr>
                                        <p:cTn id="71" dur="750"/>
                                        <p:tgtEl>
                                          <p:spTgt spid="28"/>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750" fill="hold">
                                          <p:stCondLst>
                                            <p:cond delay="0"/>
                                          </p:stCondLst>
                                        </p:cTn>
                                        <p:tgtEl>
                                          <p:spTgt spid="44"/>
                                        </p:tgtEl>
                                        <p:attrNameLst>
                                          <p:attrName>style.visibility</p:attrName>
                                        </p:attrNameLst>
                                      </p:cBhvr>
                                      <p:to>
                                        <p:strVal val="visible"/>
                                      </p:to>
                                    </p:set>
                                    <p:animEffect transition="in" filter="circle(in)">
                                      <p:cBhvr>
                                        <p:cTn id="76" dur="750"/>
                                        <p:tgtEl>
                                          <p:spTgt spid="44"/>
                                        </p:tgtEl>
                                      </p:cBhvr>
                                    </p:animEffect>
                                  </p:childTnLst>
                                </p:cTn>
                              </p:par>
                              <p:par>
                                <p:cTn id="77" presetID="6" presetClass="entr" presetSubtype="16" fill="hold" nodeType="withEffect">
                                  <p:stCondLst>
                                    <p:cond delay="0"/>
                                  </p:stCondLst>
                                  <p:childTnLst>
                                    <p:set>
                                      <p:cBhvr>
                                        <p:cTn id="78" dur="750" fill="hold">
                                          <p:stCondLst>
                                            <p:cond delay="0"/>
                                          </p:stCondLst>
                                        </p:cTn>
                                        <p:tgtEl>
                                          <p:spTgt spid="45"/>
                                        </p:tgtEl>
                                        <p:attrNameLst>
                                          <p:attrName>style.visibility</p:attrName>
                                        </p:attrNameLst>
                                      </p:cBhvr>
                                      <p:to>
                                        <p:strVal val="visible"/>
                                      </p:to>
                                    </p:set>
                                    <p:animEffect transition="in" filter="circle(in)">
                                      <p:cBhvr>
                                        <p:cTn id="79" dur="750"/>
                                        <p:tgtEl>
                                          <p:spTgt spid="4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nodeType="clickEffect">
                                  <p:stCondLst>
                                    <p:cond delay="0"/>
                                  </p:stCondLst>
                                  <p:childTnLst>
                                    <p:set>
                                      <p:cBhvr>
                                        <p:cTn id="83" dur="1" fill="hold">
                                          <p:stCondLst>
                                            <p:cond delay="0"/>
                                          </p:stCondLst>
                                        </p:cTn>
                                        <p:tgtEl>
                                          <p:spTgt spid="53"/>
                                        </p:tgtEl>
                                        <p:attrNameLst>
                                          <p:attrName>style.visibility</p:attrName>
                                        </p:attrNameLst>
                                      </p:cBhvr>
                                      <p:to>
                                        <p:strVal val="visible"/>
                                      </p:to>
                                    </p:set>
                                    <p:anim calcmode="lin" valueType="num">
                                      <p:cBhvr additive="base">
                                        <p:cTn id="84" dur="500" fill="hold"/>
                                        <p:tgtEl>
                                          <p:spTgt spid="53"/>
                                        </p:tgtEl>
                                        <p:attrNameLst>
                                          <p:attrName>ppt_x</p:attrName>
                                        </p:attrNameLst>
                                      </p:cBhvr>
                                      <p:tavLst>
                                        <p:tav tm="0">
                                          <p:val>
                                            <p:strVal val="#ppt_x"/>
                                          </p:val>
                                        </p:tav>
                                        <p:tav tm="100000">
                                          <p:val>
                                            <p:strVal val="#ppt_x"/>
                                          </p:val>
                                        </p:tav>
                                      </p:tavLst>
                                    </p:anim>
                                    <p:anim calcmode="lin" valueType="num">
                                      <p:cBhvr additive="base">
                                        <p:cTn id="8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nodeType="clickEffect">
                                  <p:stCondLst>
                                    <p:cond delay="0"/>
                                  </p:stCondLst>
                                  <p:childTnLst>
                                    <p:set>
                                      <p:cBhvr>
                                        <p:cTn id="89" dur="750" fill="hold">
                                          <p:stCondLst>
                                            <p:cond delay="0"/>
                                          </p:stCondLst>
                                        </p:cTn>
                                        <p:tgtEl>
                                          <p:spTgt spid="30"/>
                                        </p:tgtEl>
                                        <p:attrNameLst>
                                          <p:attrName>style.visibility</p:attrName>
                                        </p:attrNameLst>
                                      </p:cBhvr>
                                      <p:to>
                                        <p:strVal val="visible"/>
                                      </p:to>
                                    </p:set>
                                    <p:animEffect transition="in" filter="circle(in)">
                                      <p:cBhvr>
                                        <p:cTn id="90" dur="75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nodeType="clickEffect">
                                  <p:stCondLst>
                                    <p:cond delay="0"/>
                                  </p:stCondLst>
                                  <p:childTnLst>
                                    <p:set>
                                      <p:cBhvr>
                                        <p:cTn id="94" dur="750" fill="hold">
                                          <p:stCondLst>
                                            <p:cond delay="0"/>
                                          </p:stCondLst>
                                        </p:cTn>
                                        <p:tgtEl>
                                          <p:spTgt spid="15"/>
                                        </p:tgtEl>
                                        <p:attrNameLst>
                                          <p:attrName>style.visibility</p:attrName>
                                        </p:attrNameLst>
                                      </p:cBhvr>
                                      <p:to>
                                        <p:strVal val="visible"/>
                                      </p:to>
                                    </p:set>
                                    <p:animEffect transition="in" filter="circle(in)">
                                      <p:cBhvr>
                                        <p:cTn id="95" dur="750"/>
                                        <p:tgtEl>
                                          <p:spTgt spid="15"/>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55"/>
                                        </p:tgtEl>
                                        <p:attrNameLst>
                                          <p:attrName>style.visibility</p:attrName>
                                        </p:attrNameLst>
                                      </p:cBhvr>
                                      <p:to>
                                        <p:strVal val="visible"/>
                                      </p:to>
                                    </p:set>
                                    <p:anim calcmode="lin" valueType="num">
                                      <p:cBhvr additive="base">
                                        <p:cTn id="100" dur="500" fill="hold"/>
                                        <p:tgtEl>
                                          <p:spTgt spid="55"/>
                                        </p:tgtEl>
                                        <p:attrNameLst>
                                          <p:attrName>ppt_x</p:attrName>
                                        </p:attrNameLst>
                                      </p:cBhvr>
                                      <p:tavLst>
                                        <p:tav tm="0">
                                          <p:val>
                                            <p:strVal val="#ppt_x"/>
                                          </p:val>
                                        </p:tav>
                                        <p:tav tm="100000">
                                          <p:val>
                                            <p:strVal val="#ppt_x"/>
                                          </p:val>
                                        </p:tav>
                                      </p:tavLst>
                                    </p:anim>
                                    <p:anim calcmode="lin" valueType="num">
                                      <p:cBhvr additive="base">
                                        <p:cTn id="101"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750" fill="hold">
                                          <p:stCondLst>
                                            <p:cond delay="0"/>
                                          </p:stCondLst>
                                        </p:cTn>
                                        <p:tgtEl>
                                          <p:spTgt spid="32"/>
                                        </p:tgtEl>
                                        <p:attrNameLst>
                                          <p:attrName>style.visibility</p:attrName>
                                        </p:attrNameLst>
                                      </p:cBhvr>
                                      <p:to>
                                        <p:strVal val="visible"/>
                                      </p:to>
                                    </p:set>
                                    <p:animEffect transition="in" filter="circle(in)">
                                      <p:cBhvr>
                                        <p:cTn id="106" dur="750"/>
                                        <p:tgtEl>
                                          <p:spTgt spid="32"/>
                                        </p:tgtEl>
                                      </p:cBhvr>
                                    </p:animEffect>
                                  </p:childTnLst>
                                </p:cTn>
                              </p:par>
                            </p:childTnLst>
                          </p:cTn>
                        </p:par>
                      </p:childTnLst>
                    </p:cTn>
                  </p:par>
                  <p:par>
                    <p:cTn id="107" fill="hold">
                      <p:stCondLst>
                        <p:cond delay="indefinite"/>
                      </p:stCondLst>
                      <p:childTnLst>
                        <p:par>
                          <p:cTn id="108" fill="hold">
                            <p:stCondLst>
                              <p:cond delay="0"/>
                            </p:stCondLst>
                            <p:childTnLst>
                              <p:par>
                                <p:cTn id="109" presetID="6" presetClass="entr" presetSubtype="16" fill="hold" nodeType="clickEffect">
                                  <p:stCondLst>
                                    <p:cond delay="0"/>
                                  </p:stCondLst>
                                  <p:childTnLst>
                                    <p:set>
                                      <p:cBhvr>
                                        <p:cTn id="110" dur="750" fill="hold">
                                          <p:stCondLst>
                                            <p:cond delay="0"/>
                                          </p:stCondLst>
                                        </p:cTn>
                                        <p:tgtEl>
                                          <p:spTgt spid="16"/>
                                        </p:tgtEl>
                                        <p:attrNameLst>
                                          <p:attrName>style.visibility</p:attrName>
                                        </p:attrNameLst>
                                      </p:cBhvr>
                                      <p:to>
                                        <p:strVal val="visible"/>
                                      </p:to>
                                    </p:set>
                                    <p:animEffect transition="in" filter="circle(in)">
                                      <p:cBhvr>
                                        <p:cTn id="111" dur="750"/>
                                        <p:tgtEl>
                                          <p:spTgt spid="16"/>
                                        </p:tgtEl>
                                      </p:cBhvr>
                                    </p:animEffect>
                                  </p:childTnLst>
                                </p:cTn>
                              </p:par>
                              <p:par>
                                <p:cTn id="112" presetID="6" presetClass="entr" presetSubtype="16" fill="hold" nodeType="withEffect">
                                  <p:stCondLst>
                                    <p:cond delay="0"/>
                                  </p:stCondLst>
                                  <p:childTnLst>
                                    <p:set>
                                      <p:cBhvr>
                                        <p:cTn id="113" dur="750" fill="hold">
                                          <p:stCondLst>
                                            <p:cond delay="0"/>
                                          </p:stCondLst>
                                        </p:cTn>
                                        <p:tgtEl>
                                          <p:spTgt spid="17"/>
                                        </p:tgtEl>
                                        <p:attrNameLst>
                                          <p:attrName>style.visibility</p:attrName>
                                        </p:attrNameLst>
                                      </p:cBhvr>
                                      <p:to>
                                        <p:strVal val="visible"/>
                                      </p:to>
                                    </p:set>
                                    <p:animEffect transition="in" filter="circle(in)">
                                      <p:cBhvr>
                                        <p:cTn id="114" dur="750"/>
                                        <p:tgtEl>
                                          <p:spTgt spid="17"/>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mediacall" presetSubtype="0" fill="hold" nodeType="clickEffect">
                                  <p:stCondLst>
                                    <p:cond delay="0"/>
                                  </p:stCondLst>
                                  <p:childTnLst>
                                    <p:cmd type="call" cmd="playFrom(0.0)">
                                      <p:cBhvr>
                                        <p:cTn id="118" dur="358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9" fill="hold" display="0">
                  <p:stCondLst>
                    <p:cond delay="indefinite"/>
                  </p:stCondLst>
                  <p:endCondLst>
                    <p:cond evt="onStopAudio" delay="0">
                      <p:tgtEl>
                        <p:sldTgt/>
                      </p:tgtEl>
                    </p:cond>
                  </p:endCondLst>
                </p:cTn>
                <p:tgtEl>
                  <p:spTgt spid="23"/>
                </p:tgtEl>
              </p:cMediaNode>
            </p:audio>
          </p:childTnLst>
        </p:cTn>
      </p:par>
    </p:tnLst>
    <p:bldLst>
      <p:bldP spid="17" grpId="0" bldLvl="0" animBg="1"/>
      <p:bldP spid="17" grpId="1" animBg="1"/>
      <p:bldP spid="16" grpId="0" bldLvl="0" animBg="1"/>
      <p:bldP spid="16" grpId="1" animBg="1"/>
      <p:bldP spid="15" grpId="0" bldLvl="0" animBg="1"/>
      <p:bldP spid="15" grpId="1" animBg="1"/>
      <p:bldP spid="44" grpId="0" bldLvl="0" animBg="1"/>
      <p:bldP spid="44" grpId="1" animBg="1"/>
      <p:bldP spid="45" grpId="0" bldLvl="0" animBg="1"/>
      <p:bldP spid="45" grpId="1" animBg="1"/>
      <p:bldP spid="47" grpId="0"/>
      <p:bldP spid="47" grpId="1"/>
      <p:bldP spid="48" grpId="0"/>
      <p:bldP spid="48" grpId="1"/>
      <p:bldP spid="50" grpId="0"/>
      <p:bldP spid="50" grpId="1"/>
      <p:bldP spid="51" grpId="0"/>
      <p:bldP spid="51" grpId="1"/>
      <p:bldP spid="53" grpId="0"/>
      <p:bldP spid="53" grpId="1"/>
      <p:bldP spid="55" grpId="0"/>
      <p:bldP spid="55" grpId="1"/>
      <p:bldP spid="12" grpId="0"/>
      <p:bldP spid="12" grpId="1"/>
      <p:bldP spid="25" grpId="0"/>
      <p:bldP spid="25" grpId="1"/>
      <p:bldP spid="26" grpId="0"/>
      <p:bldP spid="26" grpId="1"/>
      <p:bldP spid="28" grpId="0" bldLvl="0" animBg="1"/>
      <p:bldP spid="28" grpId="1" animBg="1"/>
      <p:bldP spid="29" grpId="0"/>
      <p:bldP spid="29" grpId="1"/>
      <p:bldP spid="30" grpId="0" bldLvl="0" animBg="1"/>
      <p:bldP spid="30" grpId="1" animBg="1"/>
      <p:bldP spid="31" grpId="0"/>
      <p:bldP spid="31" grpId="1"/>
      <p:bldP spid="32" grpId="0" bldLvl="0" animBg="1"/>
      <p:bldP spid="32" grpId="1" animBg="1"/>
      <p:bldP spid="33" grpId="0"/>
      <p:bldP spid="3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397000"/>
            <a:ext cx="9491133" cy="4411133"/>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615293" y="1629304"/>
            <a:ext cx="8961414"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customer loyalty program /ˈkʌs.tə.mɚ ˈlɔɪ.əl.ti ˈproʊ.ɡræm/ (n): chương trình khách hàng thân thiết</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express shipping rate /ɪkˈspres ˈʃɪp.ɪŋ reɪt/ (n): mức phí vận chuyển nhanh</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insurance /ɪnˈʃʊr.əns/ (n): bảo hiểm</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mechanical inspection /məˈkæn.ɪ.kəl ɪnˈspek.ʃən/ (n): kiểm tra kỹ thuật cơ khí</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redirect /ˌriː.dɪˈrekt/ hoặc /ˌriː.daɪˈrekt/ (v): chuyển hướng, đổi hướng</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vehicle /ˈviː.ə.kəl/ (n): phương tiện, xe cộ</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ownership /ˈoʊ.nɚ.ʃɪp/ (n): quyền sở hữu</a:t>
            </a:r>
            <a:endParaRPr lang="en-US" altLang="en-US">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a:solidFill>
                  <a:srgbClr val="000000"/>
                </a:solidFill>
                <a:latin typeface="SVN-Gilroy" panose="00000500000000000000" pitchFamily="50" charset="0"/>
              </a:rPr>
              <a:t>quality control /ˈkwɑː.lə.t̬i kənˈtroʊl/ (n): kiểm soát chất lượng.</a:t>
            </a:r>
            <a:endParaRPr lang="en-US" altLang="en-US" dirty="0">
              <a:solidFill>
                <a:srgbClr val="000000"/>
              </a:solidFill>
              <a:latin typeface="SVN-Gilroy" panose="00000500000000000000" pitchFamily="50" charset="0"/>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184700331"/>
      </p:ext>
    </p:extLst>
  </p:cSld>
  <p:clrMapOvr>
    <a:masterClrMapping/>
  </p:clrMapOvr>
  <p:transition spd="slow">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44">
            <a:extLst>
              <a:ext uri="{FF2B5EF4-FFF2-40B4-BE49-F238E27FC236}">
                <a16:creationId xmlns:a16="http://schemas.microsoft.com/office/drawing/2014/main" id="{AE4CB1C2-6597-8161-EBC9-80DC48C1A88E}"/>
              </a:ext>
            </a:extLst>
          </p:cNvPr>
          <p:cNvSpPr/>
          <p:nvPr/>
        </p:nvSpPr>
        <p:spPr>
          <a:xfrm>
            <a:off x="5164546" y="4016159"/>
            <a:ext cx="4924675" cy="32886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17" name="Rounded Rectangle 44">
            <a:extLst>
              <a:ext uri="{FF2B5EF4-FFF2-40B4-BE49-F238E27FC236}">
                <a16:creationId xmlns:a16="http://schemas.microsoft.com/office/drawing/2014/main" id="{C3311E61-CE93-6F55-9025-7346815B4C35}"/>
              </a:ext>
            </a:extLst>
          </p:cNvPr>
          <p:cNvSpPr/>
          <p:nvPr/>
        </p:nvSpPr>
        <p:spPr>
          <a:xfrm>
            <a:off x="5062775" y="3250170"/>
            <a:ext cx="4286708" cy="32886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16" name="Rounded Rectangle 44">
            <a:extLst>
              <a:ext uri="{FF2B5EF4-FFF2-40B4-BE49-F238E27FC236}">
                <a16:creationId xmlns:a16="http://schemas.microsoft.com/office/drawing/2014/main" id="{552599D8-0CB0-55CE-099A-C7C92265D8B2}"/>
              </a:ext>
            </a:extLst>
          </p:cNvPr>
          <p:cNvSpPr/>
          <p:nvPr/>
        </p:nvSpPr>
        <p:spPr>
          <a:xfrm>
            <a:off x="5057133" y="1742273"/>
            <a:ext cx="6341846" cy="32683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5" name="TextBox 5">
            <a:extLst>
              <a:ext uri="{FF2B5EF4-FFF2-40B4-BE49-F238E27FC236}">
                <a16:creationId xmlns:a16="http://schemas.microsoft.com/office/drawing/2014/main" id="{C2D6C0ED-FE8E-A4DD-41CD-BFD579DED18A}"/>
              </a:ext>
            </a:extLst>
          </p:cNvPr>
          <p:cNvSpPr txBox="1"/>
          <p:nvPr/>
        </p:nvSpPr>
        <p:spPr>
          <a:xfrm>
            <a:off x="4983095" y="647439"/>
            <a:ext cx="6737735" cy="5931161"/>
          </a:xfrm>
          <a:prstGeom prst="rect">
            <a:avLst/>
          </a:prstGeom>
          <a:noFill/>
          <a:ln>
            <a:solidFill>
              <a:srgbClr val="0037F4"/>
            </a:solidFill>
          </a:ln>
        </p:spPr>
        <p:txBody>
          <a:bodyPr lIns="33867" tIns="33867" rIns="33867" bIns="33867" anchor="ctr"/>
          <a:lstStyle/>
          <a:p>
            <a:pPr algn="ctr" defTabSz="609630">
              <a:lnSpc>
                <a:spcPts val="1737"/>
              </a:lnSpc>
              <a:defRPr/>
            </a:pPr>
            <a:endParaRPr sz="1200">
              <a:solidFill>
                <a:prstClr val="black"/>
              </a:solidFill>
              <a:latin typeface="Calibri"/>
            </a:endParaRPr>
          </a:p>
        </p:txBody>
      </p:sp>
      <p:sp>
        <p:nvSpPr>
          <p:cNvPr id="47" name="TextBox 9">
            <a:extLst>
              <a:ext uri="{FF2B5EF4-FFF2-40B4-BE49-F238E27FC236}">
                <a16:creationId xmlns:a16="http://schemas.microsoft.com/office/drawing/2014/main" id="{8C1229CA-5C4C-9308-3679-2C739259B5C7}"/>
              </a:ext>
            </a:extLst>
          </p:cNvPr>
          <p:cNvSpPr txBox="1">
            <a:spLocks noChangeArrowheads="1"/>
          </p:cNvSpPr>
          <p:nvPr/>
        </p:nvSpPr>
        <p:spPr bwMode="auto">
          <a:xfrm>
            <a:off x="5164548" y="1343454"/>
            <a:ext cx="623443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defTabSz="609630" fontAlgn="base">
              <a:lnSpc>
                <a:spcPct val="125000"/>
              </a:lnSpc>
              <a:spcBef>
                <a:spcPct val="0"/>
              </a:spcBef>
              <a:spcAft>
                <a:spcPct val="0"/>
              </a:spcAft>
            </a:pPr>
            <a:r>
              <a:rPr lang="en-US" altLang="en-US" sz="2000" b="1" dirty="0">
                <a:solidFill>
                  <a:prstClr val="black"/>
                </a:solidFill>
                <a:latin typeface="SVN-Gilroy" panose="00000500000000000000" pitchFamily="50" charset="0"/>
              </a:rPr>
              <a:t>W-Am: </a:t>
            </a:r>
            <a:r>
              <a:rPr lang="en-US" altLang="en-US" sz="2000" dirty="0">
                <a:solidFill>
                  <a:prstClr val="black"/>
                </a:solidFill>
                <a:latin typeface="SVN-Gilroy" panose="00000500000000000000" pitchFamily="50" charset="0"/>
              </a:rPr>
              <a:t>Hi, Ms. Lee. I’m calling to give you some information about the (1) ....................... ....................... ....................... since today is Angelo's last day in the office. As you suggested, Mariko will be (2) ....................... ....................... his job responsibilities. I had asked Angelo to (3) ....................... ............... to create invoices, but there's a team meeting this afternoon. So I decided to meet with her tomorrow and review the (4) ………………………. ………………………… with her myself. Let me know if you or the other (5) ....................... ..................</a:t>
            </a:r>
            <a:r>
              <a:rPr lang="vi-VN" altLang="en-US" sz="2000" dirty="0">
                <a:solidFill>
                  <a:prstClr val="black"/>
                </a:solidFill>
                <a:latin typeface="SVN-Gilroy" panose="00000500000000000000" pitchFamily="50" charset="0"/>
              </a:rPr>
              <a:t>... </a:t>
            </a:r>
            <a:r>
              <a:rPr lang="en-US" altLang="en-US" sz="2000" dirty="0">
                <a:solidFill>
                  <a:prstClr val="black"/>
                </a:solidFill>
                <a:latin typeface="SVN-Gilroy" panose="00000500000000000000" pitchFamily="50" charset="0"/>
              </a:rPr>
              <a:t>have any questions. Bye.</a:t>
            </a:r>
          </a:p>
        </p:txBody>
      </p:sp>
      <p:sp>
        <p:nvSpPr>
          <p:cNvPr id="48" name="Text Box 47">
            <a:extLst>
              <a:ext uri="{FF2B5EF4-FFF2-40B4-BE49-F238E27FC236}">
                <a16:creationId xmlns:a16="http://schemas.microsoft.com/office/drawing/2014/main" id="{25FDC151-D574-FD5D-53BF-692C8559F558}"/>
              </a:ext>
            </a:extLst>
          </p:cNvPr>
          <p:cNvSpPr txBox="1">
            <a:spLocks noChangeArrowheads="1"/>
          </p:cNvSpPr>
          <p:nvPr/>
        </p:nvSpPr>
        <p:spPr bwMode="auto">
          <a:xfrm>
            <a:off x="7894697" y="3213368"/>
            <a:ext cx="2655359" cy="29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train her </a:t>
            </a:r>
          </a:p>
        </p:txBody>
      </p:sp>
      <p:sp>
        <p:nvSpPr>
          <p:cNvPr id="50" name="Text Box 49">
            <a:extLst>
              <a:ext uri="{FF2B5EF4-FFF2-40B4-BE49-F238E27FC236}">
                <a16:creationId xmlns:a16="http://schemas.microsoft.com/office/drawing/2014/main" id="{2C86F1C9-97D0-A76E-8CCA-BD94A3858050}"/>
              </a:ext>
            </a:extLst>
          </p:cNvPr>
          <p:cNvSpPr txBox="1">
            <a:spLocks noChangeArrowheads="1"/>
          </p:cNvSpPr>
          <p:nvPr/>
        </p:nvSpPr>
        <p:spPr bwMode="auto">
          <a:xfrm>
            <a:off x="8526794" y="1688111"/>
            <a:ext cx="2980666" cy="50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staffing transition plan </a:t>
            </a:r>
          </a:p>
        </p:txBody>
      </p:sp>
      <p:sp>
        <p:nvSpPr>
          <p:cNvPr id="51" name="Text Box 50">
            <a:extLst>
              <a:ext uri="{FF2B5EF4-FFF2-40B4-BE49-F238E27FC236}">
                <a16:creationId xmlns:a16="http://schemas.microsoft.com/office/drawing/2014/main" id="{AC5D8836-503C-88B0-C8D5-D0380C976C66}"/>
              </a:ext>
            </a:extLst>
          </p:cNvPr>
          <p:cNvSpPr txBox="1">
            <a:spLocks noChangeArrowheads="1"/>
          </p:cNvSpPr>
          <p:nvPr/>
        </p:nvSpPr>
        <p:spPr bwMode="auto">
          <a:xfrm>
            <a:off x="5839430" y="2826140"/>
            <a:ext cx="3382947" cy="3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taking over </a:t>
            </a:r>
          </a:p>
        </p:txBody>
      </p:sp>
      <p:sp>
        <p:nvSpPr>
          <p:cNvPr id="53" name="Text Box 52">
            <a:extLst>
              <a:ext uri="{FF2B5EF4-FFF2-40B4-BE49-F238E27FC236}">
                <a16:creationId xmlns:a16="http://schemas.microsoft.com/office/drawing/2014/main" id="{6F5FC51A-CD07-033E-315C-E3EEC5D33390}"/>
              </a:ext>
            </a:extLst>
          </p:cNvPr>
          <p:cNvSpPr txBox="1">
            <a:spLocks noChangeArrowheads="1"/>
          </p:cNvSpPr>
          <p:nvPr/>
        </p:nvSpPr>
        <p:spPr bwMode="auto">
          <a:xfrm>
            <a:off x="6517438" y="4355830"/>
            <a:ext cx="2275645" cy="33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invoice process </a:t>
            </a:r>
          </a:p>
        </p:txBody>
      </p:sp>
      <p:sp>
        <p:nvSpPr>
          <p:cNvPr id="55" name="Text Box 54">
            <a:extLst>
              <a:ext uri="{FF2B5EF4-FFF2-40B4-BE49-F238E27FC236}">
                <a16:creationId xmlns:a16="http://schemas.microsoft.com/office/drawing/2014/main" id="{E42F631A-0E4A-7429-BA37-409E6F1CFE3F}"/>
              </a:ext>
            </a:extLst>
          </p:cNvPr>
          <p:cNvSpPr txBox="1">
            <a:spLocks noChangeArrowheads="1"/>
          </p:cNvSpPr>
          <p:nvPr/>
        </p:nvSpPr>
        <p:spPr bwMode="auto">
          <a:xfrm>
            <a:off x="8689454" y="4742222"/>
            <a:ext cx="2980666" cy="33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609630" fontAlgn="base">
              <a:spcBef>
                <a:spcPct val="0"/>
              </a:spcBef>
              <a:spcAft>
                <a:spcPct val="0"/>
              </a:spcAft>
            </a:pPr>
            <a:r>
              <a:rPr lang="en-US" altLang="en-US" sz="2000" dirty="0">
                <a:solidFill>
                  <a:srgbClr val="0037F4"/>
                </a:solidFill>
                <a:latin typeface="SVN-Gilroy Medium" panose="00000600000000000000" pitchFamily="50" charset="0"/>
                <a:ea typeface="SVN-Gilroy Medium" panose="00000600000000000000" pitchFamily="50" charset="0"/>
                <a:cs typeface="SVN-Gilroy Medium" panose="00000600000000000000" pitchFamily="50" charset="0"/>
              </a:rPr>
              <a:t>department managers </a:t>
            </a:r>
          </a:p>
        </p:txBody>
      </p:sp>
      <p:grpSp>
        <p:nvGrpSpPr>
          <p:cNvPr id="8" name="Group 10">
            <a:extLst>
              <a:ext uri="{FF2B5EF4-FFF2-40B4-BE49-F238E27FC236}">
                <a16:creationId xmlns:a16="http://schemas.microsoft.com/office/drawing/2014/main" id="{3785FCE5-BB9A-F076-8E26-BB519538BD43}"/>
              </a:ext>
            </a:extLst>
          </p:cNvPr>
          <p:cNvGrpSpPr/>
          <p:nvPr/>
        </p:nvGrpSpPr>
        <p:grpSpPr>
          <a:xfrm>
            <a:off x="230955" y="48831"/>
            <a:ext cx="503015" cy="503015"/>
            <a:chOff x="0" y="0"/>
            <a:chExt cx="812800" cy="812800"/>
          </a:xfrm>
          <a:solidFill>
            <a:srgbClr val="0037F4"/>
          </a:solidFill>
        </p:grpSpPr>
        <p:sp>
          <p:nvSpPr>
            <p:cNvPr id="10" name="Freeform 11">
              <a:extLst>
                <a:ext uri="{FF2B5EF4-FFF2-40B4-BE49-F238E27FC236}">
                  <a16:creationId xmlns:a16="http://schemas.microsoft.com/office/drawing/2014/main" id="{2B97E4D1-1293-810A-0019-A04C12716C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1" name="TextBox 12">
              <a:extLst>
                <a:ext uri="{FF2B5EF4-FFF2-40B4-BE49-F238E27FC236}">
                  <a16:creationId xmlns:a16="http://schemas.microsoft.com/office/drawing/2014/main" id="{3F73FF3B-A022-AFE7-8681-CD1AB6B2078E}"/>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12" name="TextBox 13">
            <a:extLst>
              <a:ext uri="{FF2B5EF4-FFF2-40B4-BE49-F238E27FC236}">
                <a16:creationId xmlns:a16="http://schemas.microsoft.com/office/drawing/2014/main" id="{42507755-DD29-5AE3-D59B-C0075EA0A88C}"/>
              </a:ext>
            </a:extLst>
          </p:cNvPr>
          <p:cNvSpPr txBox="1">
            <a:spLocks noChangeArrowheads="1"/>
          </p:cNvSpPr>
          <p:nvPr/>
        </p:nvSpPr>
        <p:spPr bwMode="auto">
          <a:xfrm>
            <a:off x="221561" y="633787"/>
            <a:ext cx="4841214"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Why is the speaker calling?</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grpSp>
        <p:nvGrpSpPr>
          <p:cNvPr id="13" name="Group 15">
            <a:extLst>
              <a:ext uri="{FF2B5EF4-FFF2-40B4-BE49-F238E27FC236}">
                <a16:creationId xmlns:a16="http://schemas.microsoft.com/office/drawing/2014/main" id="{E95590DB-BC56-CDD4-CC6B-83D0D866C793}"/>
              </a:ext>
            </a:extLst>
          </p:cNvPr>
          <p:cNvGrpSpPr/>
          <p:nvPr/>
        </p:nvGrpSpPr>
        <p:grpSpPr>
          <a:xfrm>
            <a:off x="230874" y="2314745"/>
            <a:ext cx="502920" cy="506307"/>
            <a:chOff x="0" y="0"/>
            <a:chExt cx="812800" cy="812800"/>
          </a:xfrm>
          <a:solidFill>
            <a:srgbClr val="0037F4"/>
          </a:solidFill>
        </p:grpSpPr>
        <p:sp>
          <p:nvSpPr>
            <p:cNvPr id="18" name="Freeform 16">
              <a:extLst>
                <a:ext uri="{FF2B5EF4-FFF2-40B4-BE49-F238E27FC236}">
                  <a16:creationId xmlns:a16="http://schemas.microsoft.com/office/drawing/2014/main" id="{16D99A42-368B-0AE2-5A79-51864E00FD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9" name="TextBox 17">
              <a:extLst>
                <a:ext uri="{FF2B5EF4-FFF2-40B4-BE49-F238E27FC236}">
                  <a16:creationId xmlns:a16="http://schemas.microsoft.com/office/drawing/2014/main" id="{713AF295-9C82-EB04-542C-B26C8E7F6420}"/>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20" name="Group 15">
            <a:extLst>
              <a:ext uri="{FF2B5EF4-FFF2-40B4-BE49-F238E27FC236}">
                <a16:creationId xmlns:a16="http://schemas.microsoft.com/office/drawing/2014/main" id="{DB9D75E6-AFC5-90FD-26E3-DEEC9CB8D331}"/>
              </a:ext>
            </a:extLst>
          </p:cNvPr>
          <p:cNvGrpSpPr/>
          <p:nvPr/>
        </p:nvGrpSpPr>
        <p:grpSpPr>
          <a:xfrm>
            <a:off x="230955" y="4755328"/>
            <a:ext cx="503015" cy="503015"/>
            <a:chOff x="0" y="0"/>
            <a:chExt cx="812800" cy="812800"/>
          </a:xfrm>
          <a:solidFill>
            <a:srgbClr val="0037F4"/>
          </a:solidFill>
        </p:grpSpPr>
        <p:sp>
          <p:nvSpPr>
            <p:cNvPr id="21" name="Freeform 16">
              <a:extLst>
                <a:ext uri="{FF2B5EF4-FFF2-40B4-BE49-F238E27FC236}">
                  <a16:creationId xmlns:a16="http://schemas.microsoft.com/office/drawing/2014/main" id="{D95DC160-D3DD-9440-D6D3-439B178B52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22" name="TextBox 17">
              <a:extLst>
                <a:ext uri="{FF2B5EF4-FFF2-40B4-BE49-F238E27FC236}">
                  <a16:creationId xmlns:a16="http://schemas.microsoft.com/office/drawing/2014/main" id="{9730BD69-1993-4F23-D734-75B10F8DC5D5}"/>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5" name="TextBox 13">
            <a:extLst>
              <a:ext uri="{FF2B5EF4-FFF2-40B4-BE49-F238E27FC236}">
                <a16:creationId xmlns:a16="http://schemas.microsoft.com/office/drawing/2014/main" id="{9840B63E-F349-9F74-29B2-6D1EF01CAFDA}"/>
              </a:ext>
            </a:extLst>
          </p:cNvPr>
          <p:cNvSpPr txBox="1">
            <a:spLocks noChangeArrowheads="1"/>
          </p:cNvSpPr>
          <p:nvPr/>
        </p:nvSpPr>
        <p:spPr bwMode="auto">
          <a:xfrm>
            <a:off x="221562" y="2884341"/>
            <a:ext cx="4621134" cy="20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prstClr val="black"/>
                </a:solidFill>
                <a:latin typeface="SVN-Gilroy" panose="00000500000000000000" pitchFamily="50" charset="0"/>
              </a:rPr>
              <a:t>What does the speaker mean when she says, "there's a team meeting this afternoon"?</a:t>
            </a:r>
            <a:endParaRPr kumimoji="0" lang="en-US" altLang="en-US" sz="1700" b="1" i="0" u="none" strike="noStrike" kern="1200" cap="none" spc="0" normalizeH="0" baseline="0" noProof="0" dirty="0">
              <a:ln>
                <a:noFill/>
              </a:ln>
              <a:solidFill>
                <a:prstClr val="black"/>
              </a:solidFill>
              <a:effectLst/>
              <a:uLnTx/>
              <a:uFillTx/>
              <a:latin typeface="SVN-Gilroy" panose="00000500000000000000" pitchFamily="50" charset="0"/>
            </a:endParaRPr>
          </a:p>
        </p:txBody>
      </p:sp>
      <p:sp>
        <p:nvSpPr>
          <p:cNvPr id="26" name="TextBox 13">
            <a:extLst>
              <a:ext uri="{FF2B5EF4-FFF2-40B4-BE49-F238E27FC236}">
                <a16:creationId xmlns:a16="http://schemas.microsoft.com/office/drawing/2014/main" id="{0E54471F-7DE1-6257-1850-20F865FE195F}"/>
              </a:ext>
            </a:extLst>
          </p:cNvPr>
          <p:cNvSpPr txBox="1">
            <a:spLocks noChangeArrowheads="1"/>
          </p:cNvSpPr>
          <p:nvPr/>
        </p:nvSpPr>
        <p:spPr bwMode="auto">
          <a:xfrm>
            <a:off x="230875" y="5318799"/>
            <a:ext cx="4826258"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What will the speaker do tomorrow?</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sp>
        <p:nvSpPr>
          <p:cNvPr id="28" name="Rounded Rectangle 17">
            <a:extLst>
              <a:ext uri="{FF2B5EF4-FFF2-40B4-BE49-F238E27FC236}">
                <a16:creationId xmlns:a16="http://schemas.microsoft.com/office/drawing/2014/main" id="{DEFB229C-96E1-5692-4F7C-70C4F5C4E87A}"/>
              </a:ext>
            </a:extLst>
          </p:cNvPr>
          <p:cNvSpPr/>
          <p:nvPr/>
        </p:nvSpPr>
        <p:spPr>
          <a:xfrm>
            <a:off x="143771" y="1782967"/>
            <a:ext cx="3778234" cy="32524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29" name="TextBox 14">
            <a:extLst>
              <a:ext uri="{FF2B5EF4-FFF2-40B4-BE49-F238E27FC236}">
                <a16:creationId xmlns:a16="http://schemas.microsoft.com/office/drawing/2014/main" id="{DE9436DF-36D3-ECDD-CE1D-F237381F57F1}"/>
              </a:ext>
            </a:extLst>
          </p:cNvPr>
          <p:cNvSpPr txBox="1">
            <a:spLocks noChangeArrowheads="1"/>
          </p:cNvSpPr>
          <p:nvPr/>
        </p:nvSpPr>
        <p:spPr bwMode="auto">
          <a:xfrm>
            <a:off x="252253" y="901355"/>
            <a:ext cx="3885962"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To schedule a meeting</a:t>
            </a:r>
          </a:p>
          <a:p>
            <a:pPr lvl="0">
              <a:lnSpc>
                <a:spcPct val="115000"/>
              </a:lnSpc>
            </a:pPr>
            <a:r>
              <a:rPr lang="en-GB" altLang="en-US" sz="1700">
                <a:solidFill>
                  <a:srgbClr val="000000"/>
                </a:solidFill>
                <a:latin typeface="SVN-Gilroy" panose="00000500000000000000" pitchFamily="50" charset="0"/>
              </a:rPr>
              <a:t>B. To ask for an e-mail address</a:t>
            </a:r>
          </a:p>
          <a:p>
            <a:pPr lvl="0">
              <a:lnSpc>
                <a:spcPct val="115000"/>
              </a:lnSpc>
            </a:pPr>
            <a:r>
              <a:rPr lang="en-GB" altLang="en-US" sz="1700">
                <a:solidFill>
                  <a:srgbClr val="000000"/>
                </a:solidFill>
                <a:latin typeface="SVN-Gilroy" panose="00000500000000000000" pitchFamily="50" charset="0"/>
              </a:rPr>
              <a:t>C. To provide an invoice number</a:t>
            </a:r>
          </a:p>
          <a:p>
            <a:pPr lvl="0">
              <a:lnSpc>
                <a:spcPct val="115000"/>
              </a:lnSpc>
            </a:pPr>
            <a:r>
              <a:rPr lang="en-GB" altLang="en-US" sz="1700">
                <a:solidFill>
                  <a:srgbClr val="000000"/>
                </a:solidFill>
                <a:latin typeface="SVN-Gilroy" panose="00000500000000000000" pitchFamily="50" charset="0"/>
              </a:rPr>
              <a:t>D. To review employee training plans</a:t>
            </a:r>
          </a:p>
        </p:txBody>
      </p:sp>
      <p:sp>
        <p:nvSpPr>
          <p:cNvPr id="30" name="Rounded Rectangle 22">
            <a:extLst>
              <a:ext uri="{FF2B5EF4-FFF2-40B4-BE49-F238E27FC236}">
                <a16:creationId xmlns:a16="http://schemas.microsoft.com/office/drawing/2014/main" id="{D16840BB-5315-687F-3F10-431AE69A5A9A}"/>
              </a:ext>
            </a:extLst>
          </p:cNvPr>
          <p:cNvSpPr/>
          <p:nvPr/>
        </p:nvSpPr>
        <p:spPr>
          <a:xfrm>
            <a:off x="143771" y="3918607"/>
            <a:ext cx="2731631" cy="32524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SVN-Gilroy" panose="00000500000000000000" pitchFamily="50" charset="0"/>
              <a:ea typeface="+mn-ea"/>
              <a:cs typeface="+mn-cs"/>
            </a:endParaRPr>
          </a:p>
        </p:txBody>
      </p:sp>
      <p:sp>
        <p:nvSpPr>
          <p:cNvPr id="31" name="TextBox 14">
            <a:extLst>
              <a:ext uri="{FF2B5EF4-FFF2-40B4-BE49-F238E27FC236}">
                <a16:creationId xmlns:a16="http://schemas.microsoft.com/office/drawing/2014/main" id="{721C9305-B5E4-30B0-4D8A-2E96FE5AD75A}"/>
              </a:ext>
            </a:extLst>
          </p:cNvPr>
          <p:cNvSpPr txBox="1">
            <a:spLocks noChangeArrowheads="1"/>
          </p:cNvSpPr>
          <p:nvPr/>
        </p:nvSpPr>
        <p:spPr bwMode="auto">
          <a:xfrm>
            <a:off x="252253" y="3350343"/>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She will be late to another meeting.</a:t>
            </a:r>
          </a:p>
          <a:p>
            <a:pPr lvl="0">
              <a:lnSpc>
                <a:spcPct val="115000"/>
              </a:lnSpc>
            </a:pPr>
            <a:r>
              <a:rPr lang="en-GB" altLang="en-US" sz="1700">
                <a:solidFill>
                  <a:srgbClr val="000000"/>
                </a:solidFill>
                <a:latin typeface="SVN-Gilroy" panose="00000500000000000000" pitchFamily="50" charset="0"/>
              </a:rPr>
              <a:t>B. Materials need to be prepared.</a:t>
            </a:r>
          </a:p>
          <a:p>
            <a:pPr lvl="0">
              <a:lnSpc>
                <a:spcPct val="115000"/>
              </a:lnSpc>
            </a:pPr>
            <a:r>
              <a:rPr lang="en-GB" altLang="en-US" sz="1700">
                <a:solidFill>
                  <a:srgbClr val="000000"/>
                </a:solidFill>
                <a:latin typeface="SVN-Gilroy" panose="00000500000000000000" pitchFamily="50" charset="0"/>
              </a:rPr>
              <a:t>C. A staff member is busy.</a:t>
            </a:r>
          </a:p>
          <a:p>
            <a:pPr lvl="0">
              <a:lnSpc>
                <a:spcPct val="115000"/>
              </a:lnSpc>
            </a:pPr>
            <a:r>
              <a:rPr lang="en-GB" altLang="en-US" sz="1700">
                <a:solidFill>
                  <a:srgbClr val="000000"/>
                </a:solidFill>
                <a:latin typeface="SVN-Gilroy" panose="00000500000000000000" pitchFamily="50" charset="0"/>
              </a:rPr>
              <a:t>D. A project has already been completed.</a:t>
            </a:r>
          </a:p>
        </p:txBody>
      </p:sp>
      <p:sp>
        <p:nvSpPr>
          <p:cNvPr id="32" name="Rounded Rectangle 29">
            <a:extLst>
              <a:ext uri="{FF2B5EF4-FFF2-40B4-BE49-F238E27FC236}">
                <a16:creationId xmlns:a16="http://schemas.microsoft.com/office/drawing/2014/main" id="{6C041859-8C5D-450F-65C0-F76B3DFDD42D}"/>
              </a:ext>
            </a:extLst>
          </p:cNvPr>
          <p:cNvSpPr/>
          <p:nvPr/>
        </p:nvSpPr>
        <p:spPr>
          <a:xfrm>
            <a:off x="143771" y="5564060"/>
            <a:ext cx="2136721" cy="33132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3" name="TextBox 14">
            <a:extLst>
              <a:ext uri="{FF2B5EF4-FFF2-40B4-BE49-F238E27FC236}">
                <a16:creationId xmlns:a16="http://schemas.microsoft.com/office/drawing/2014/main" id="{0DCFA2DC-EE75-D21A-BC87-79C2722646D3}"/>
              </a:ext>
            </a:extLst>
          </p:cNvPr>
          <p:cNvSpPr txBox="1">
            <a:spLocks noChangeArrowheads="1"/>
          </p:cNvSpPr>
          <p:nvPr/>
        </p:nvSpPr>
        <p:spPr bwMode="auto">
          <a:xfrm>
            <a:off x="252253" y="5587216"/>
            <a:ext cx="3197569"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Meet with Mariko</a:t>
            </a:r>
          </a:p>
          <a:p>
            <a:pPr lvl="0">
              <a:lnSpc>
                <a:spcPct val="115000"/>
              </a:lnSpc>
            </a:pPr>
            <a:r>
              <a:rPr lang="en-GB" altLang="en-US" sz="1700">
                <a:solidFill>
                  <a:srgbClr val="000000"/>
                </a:solidFill>
                <a:latin typeface="SVN-Gilroy" panose="00000500000000000000" pitchFamily="50" charset="0"/>
              </a:rPr>
              <a:t>B. Attend a party for Angelo</a:t>
            </a:r>
          </a:p>
          <a:p>
            <a:pPr lvl="0">
              <a:lnSpc>
                <a:spcPct val="115000"/>
              </a:lnSpc>
            </a:pPr>
            <a:r>
              <a:rPr lang="en-GB" altLang="en-US" sz="1700">
                <a:solidFill>
                  <a:srgbClr val="000000"/>
                </a:solidFill>
                <a:latin typeface="SVN-Gilroy" panose="00000500000000000000" pitchFamily="50" charset="0"/>
              </a:rPr>
              <a:t>C. Finish a proposal</a:t>
            </a:r>
          </a:p>
          <a:p>
            <a:pPr lvl="0">
              <a:lnSpc>
                <a:spcPct val="115000"/>
              </a:lnSpc>
            </a:pPr>
            <a:r>
              <a:rPr lang="en-GB" altLang="en-US" sz="1700">
                <a:solidFill>
                  <a:srgbClr val="000000"/>
                </a:solidFill>
                <a:latin typeface="SVN-Gilroy" panose="00000500000000000000" pitchFamily="50" charset="0"/>
              </a:rPr>
              <a:t>D. Print a set of documents</a:t>
            </a:r>
          </a:p>
        </p:txBody>
      </p:sp>
      <p:grpSp>
        <p:nvGrpSpPr>
          <p:cNvPr id="9" name="Group 6">
            <a:extLst>
              <a:ext uri="{FF2B5EF4-FFF2-40B4-BE49-F238E27FC236}">
                <a16:creationId xmlns:a16="http://schemas.microsoft.com/office/drawing/2014/main" id="{4CA22CF2-C8BF-1128-8073-7EF5B6BEBA20}"/>
              </a:ext>
            </a:extLst>
          </p:cNvPr>
          <p:cNvGrpSpPr>
            <a:grpSpLocks/>
          </p:cNvGrpSpPr>
          <p:nvPr/>
        </p:nvGrpSpPr>
        <p:grpSpPr bwMode="auto">
          <a:xfrm>
            <a:off x="7650211" y="266439"/>
            <a:ext cx="1474258" cy="762000"/>
            <a:chOff x="0" y="-46"/>
            <a:chExt cx="1571822" cy="812846"/>
          </a:xfrm>
        </p:grpSpPr>
        <p:sp>
          <p:nvSpPr>
            <p:cNvPr id="14" name="Freeform 7">
              <a:extLst>
                <a:ext uri="{FF2B5EF4-FFF2-40B4-BE49-F238E27FC236}">
                  <a16:creationId xmlns:a16="http://schemas.microsoft.com/office/drawing/2014/main" id="{2F265A0F-E1F5-DA77-0CEE-184E6C5F0D5E}"/>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5" name="TextBox 8">
              <a:extLst>
                <a:ext uri="{FF2B5EF4-FFF2-40B4-BE49-F238E27FC236}">
                  <a16:creationId xmlns:a16="http://schemas.microsoft.com/office/drawing/2014/main" id="{D444C20C-2F1A-85F8-DFF9-9F10D86D8F77}"/>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609630" rtl="0" eaLnBrk="1" fontAlgn="base" latinLnBrk="0" hangingPunct="1">
                <a:lnSpc>
                  <a:spcPts val="3684"/>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rPr>
                <a:t>2</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ndParaRPr>
            </a:p>
          </p:txBody>
        </p:sp>
      </p:grpSp>
      <p:pic>
        <p:nvPicPr>
          <p:cNvPr id="24" name="Picture 23" descr="A blue and orange text on a black background&#10;&#10;Description automatically generated">
            <a:extLst>
              <a:ext uri="{FF2B5EF4-FFF2-40B4-BE49-F238E27FC236}">
                <a16:creationId xmlns:a16="http://schemas.microsoft.com/office/drawing/2014/main" id="{4E1B732C-F89D-6D13-4ED5-E1D888DA1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pic>
        <p:nvPicPr>
          <p:cNvPr id="27" name="Doan 2">
            <a:hlinkClick r:id="" action="ppaction://media"/>
            <a:extLst>
              <a:ext uri="{FF2B5EF4-FFF2-40B4-BE49-F238E27FC236}">
                <a16:creationId xmlns:a16="http://schemas.microsoft.com/office/drawing/2014/main" id="{06643EFE-3070-439F-5DBB-744EC25B5D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02929" y="121930"/>
            <a:ext cx="406400" cy="406400"/>
          </a:xfrm>
          <a:prstGeom prst="rect">
            <a:avLst/>
          </a:prstGeom>
        </p:spPr>
      </p:pic>
    </p:spTree>
    <p:extLst>
      <p:ext uri="{BB962C8B-B14F-4D97-AF65-F5344CB8AC3E}">
        <p14:creationId xmlns:p14="http://schemas.microsoft.com/office/powerpoint/2010/main" val="343498834"/>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7" presetClass="entr" presetSubtype="4" fill="hold" nodeType="afterEffect">
                                  <p:stCondLst>
                                    <p:cond delay="0"/>
                                  </p:stCondLst>
                                  <p:childTnLst>
                                    <p:set>
                                      <p:cBhvr>
                                        <p:cTn id="6" dur="750"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ppt_x"/>
                                          </p:val>
                                        </p:tav>
                                        <p:tav tm="100000">
                                          <p:val>
                                            <p:strVal val="#ppt_x"/>
                                          </p:val>
                                        </p:tav>
                                      </p:tavLst>
                                    </p:anim>
                                    <p:anim calcmode="lin" valueType="num">
                                      <p:cBhvr additive="base">
                                        <p:cTn id="8" dur="750" fill="hold"/>
                                        <p:tgtEl>
                                          <p:spTgt spid="47"/>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750"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29"/>
                                        </p:tgtEl>
                                        <p:attrNameLst>
                                          <p:attrName>style.visibility</p:attrName>
                                        </p:attrNameLst>
                                      </p:cBhvr>
                                      <p:to>
                                        <p:strVal val="visible"/>
                                      </p:to>
                                    </p:set>
                                    <p:anim calcmode="lin" valueType="num">
                                      <p:cBhvr additive="base">
                                        <p:cTn id="19" dur="750" fill="hold"/>
                                        <p:tgtEl>
                                          <p:spTgt spid="29"/>
                                        </p:tgtEl>
                                        <p:attrNameLst>
                                          <p:attrName>ppt_x</p:attrName>
                                        </p:attrNameLst>
                                      </p:cBhvr>
                                      <p:tavLst>
                                        <p:tav tm="0">
                                          <p:val>
                                            <p:strVal val="#ppt_x"/>
                                          </p:val>
                                        </p:tav>
                                        <p:tav tm="100000">
                                          <p:val>
                                            <p:strVal val="#ppt_x"/>
                                          </p:val>
                                        </p:tav>
                                      </p:tavLst>
                                    </p:anim>
                                    <p:anim calcmode="lin" valueType="num">
                                      <p:cBhvr additive="base">
                                        <p:cTn id="20" dur="750" fill="hold"/>
                                        <p:tgtEl>
                                          <p:spTgt spid="29"/>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ppt_x"/>
                                          </p:val>
                                        </p:tav>
                                        <p:tav tm="100000">
                                          <p:val>
                                            <p:strVal val="#ppt_x"/>
                                          </p:val>
                                        </p:tav>
                                      </p:tavLst>
                                    </p:anim>
                                    <p:anim calcmode="lin" valueType="num">
                                      <p:cBhvr additive="base">
                                        <p:cTn id="24" dur="750" fill="hold"/>
                                        <p:tgtEl>
                                          <p:spTgt spid="13"/>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25"/>
                                        </p:tgtEl>
                                        <p:attrNameLst>
                                          <p:attrName>style.visibility</p:attrName>
                                        </p:attrNameLst>
                                      </p:cBhvr>
                                      <p:to>
                                        <p:strVal val="visible"/>
                                      </p:to>
                                    </p:set>
                                    <p:anim calcmode="lin" valueType="num">
                                      <p:cBhvr additive="base">
                                        <p:cTn id="27" dur="750" fill="hold"/>
                                        <p:tgtEl>
                                          <p:spTgt spid="25"/>
                                        </p:tgtEl>
                                        <p:attrNameLst>
                                          <p:attrName>ppt_x</p:attrName>
                                        </p:attrNameLst>
                                      </p:cBhvr>
                                      <p:tavLst>
                                        <p:tav tm="0">
                                          <p:val>
                                            <p:strVal val="#ppt_x"/>
                                          </p:val>
                                        </p:tav>
                                        <p:tav tm="100000">
                                          <p:val>
                                            <p:strVal val="#ppt_x"/>
                                          </p:val>
                                        </p:tav>
                                      </p:tavLst>
                                    </p:anim>
                                    <p:anim calcmode="lin" valueType="num">
                                      <p:cBhvr additive="base">
                                        <p:cTn id="28" dur="750" fill="hold"/>
                                        <p:tgtEl>
                                          <p:spTgt spid="25"/>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31"/>
                                        </p:tgtEl>
                                        <p:attrNameLst>
                                          <p:attrName>style.visibility</p:attrName>
                                        </p:attrNameLst>
                                      </p:cBhvr>
                                      <p:to>
                                        <p:strVal val="visible"/>
                                      </p:to>
                                    </p:set>
                                    <p:anim calcmode="lin" valueType="num">
                                      <p:cBhvr additive="base">
                                        <p:cTn id="31" dur="750" fill="hold"/>
                                        <p:tgtEl>
                                          <p:spTgt spid="31"/>
                                        </p:tgtEl>
                                        <p:attrNameLst>
                                          <p:attrName>ppt_x</p:attrName>
                                        </p:attrNameLst>
                                      </p:cBhvr>
                                      <p:tavLst>
                                        <p:tav tm="0">
                                          <p:val>
                                            <p:strVal val="#ppt_x"/>
                                          </p:val>
                                        </p:tav>
                                        <p:tav tm="100000">
                                          <p:val>
                                            <p:strVal val="#ppt_x"/>
                                          </p:val>
                                        </p:tav>
                                      </p:tavLst>
                                    </p:anim>
                                    <p:anim calcmode="lin" valueType="num">
                                      <p:cBhvr additive="base">
                                        <p:cTn id="32" dur="750" fill="hold"/>
                                        <p:tgtEl>
                                          <p:spTgt spid="31"/>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26"/>
                                        </p:tgtEl>
                                        <p:attrNameLst>
                                          <p:attrName>style.visibility</p:attrName>
                                        </p:attrNameLst>
                                      </p:cBhvr>
                                      <p:to>
                                        <p:strVal val="visible"/>
                                      </p:to>
                                    </p:set>
                                    <p:anim calcmode="lin" valueType="num">
                                      <p:cBhvr additive="base">
                                        <p:cTn id="39" dur="750" fill="hold"/>
                                        <p:tgtEl>
                                          <p:spTgt spid="26"/>
                                        </p:tgtEl>
                                        <p:attrNameLst>
                                          <p:attrName>ppt_x</p:attrName>
                                        </p:attrNameLst>
                                      </p:cBhvr>
                                      <p:tavLst>
                                        <p:tav tm="0">
                                          <p:val>
                                            <p:strVal val="#ppt_x"/>
                                          </p:val>
                                        </p:tav>
                                        <p:tav tm="100000">
                                          <p:val>
                                            <p:strVal val="#ppt_x"/>
                                          </p:val>
                                        </p:tav>
                                      </p:tavLst>
                                    </p:anim>
                                    <p:anim calcmode="lin" valueType="num">
                                      <p:cBhvr additive="base">
                                        <p:cTn id="40" dur="750" fill="hold"/>
                                        <p:tgtEl>
                                          <p:spTgt spid="26"/>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33"/>
                                        </p:tgtEl>
                                        <p:attrNameLst>
                                          <p:attrName>style.visibility</p:attrName>
                                        </p:attrNameLst>
                                      </p:cBhvr>
                                      <p:to>
                                        <p:strVal val="visible"/>
                                      </p:to>
                                    </p:set>
                                    <p:anim calcmode="lin" valueType="num">
                                      <p:cBhvr additive="base">
                                        <p:cTn id="43" dur="750" fill="hold"/>
                                        <p:tgtEl>
                                          <p:spTgt spid="33"/>
                                        </p:tgtEl>
                                        <p:attrNameLst>
                                          <p:attrName>ppt_x</p:attrName>
                                        </p:attrNameLst>
                                      </p:cBhvr>
                                      <p:tavLst>
                                        <p:tav tm="0">
                                          <p:val>
                                            <p:strVal val="#ppt_x"/>
                                          </p:val>
                                        </p:tav>
                                        <p:tav tm="100000">
                                          <p:val>
                                            <p:strVal val="#ppt_x"/>
                                          </p:val>
                                        </p:tav>
                                      </p:tavLst>
                                    </p:anim>
                                    <p:anim calcmode="lin" valueType="num">
                                      <p:cBhvr additive="base">
                                        <p:cTn id="44" dur="750" fill="hold"/>
                                        <p:tgtEl>
                                          <p:spTgt spid="33"/>
                                        </p:tgtEl>
                                        <p:attrNameLst>
                                          <p:attrName>ppt_y</p:attrName>
                                        </p:attrNameLst>
                                      </p:cBhvr>
                                      <p:tavLst>
                                        <p:tav tm="0">
                                          <p:val>
                                            <p:strVal val="1+#ppt_h/2"/>
                                          </p:val>
                                        </p:tav>
                                        <p:tav tm="100000">
                                          <p:val>
                                            <p:strVal val="#ppt_y"/>
                                          </p:val>
                                        </p:tav>
                                      </p:tavLst>
                                    </p:anim>
                                  </p:childTnLst>
                                </p:cTn>
                              </p:par>
                              <p:par>
                                <p:cTn id="45" presetID="22" presetClass="entr" presetSubtype="4" fill="hold" nodeType="withEffect">
                                  <p:stCondLst>
                                    <p:cond delay="0"/>
                                  </p:stCondLst>
                                  <p:childTnLst>
                                    <p:set>
                                      <p:cBhvr>
                                        <p:cTn id="46" dur="1000" fill="hold">
                                          <p:stCondLst>
                                            <p:cond delay="0"/>
                                          </p:stCondLst>
                                        </p:cTn>
                                        <p:tgtEl>
                                          <p:spTgt spid="9"/>
                                        </p:tgtEl>
                                        <p:attrNameLst>
                                          <p:attrName>style.visibility</p:attrName>
                                        </p:attrNameLst>
                                      </p:cBhvr>
                                      <p:to>
                                        <p:strVal val="visible"/>
                                      </p:to>
                                    </p:set>
                                    <p:animEffect transition="in" filter="wipe(down)">
                                      <p:cBhvr>
                                        <p:cTn id="47" dur="10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nodeType="click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ppt_x"/>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6" presetClass="entr" presetSubtype="16" fill="hold" nodeType="clickEffect">
                                  <p:stCondLst>
                                    <p:cond delay="0"/>
                                  </p:stCondLst>
                                  <p:childTnLst>
                                    <p:set>
                                      <p:cBhvr>
                                        <p:cTn id="57" dur="750" fill="hold">
                                          <p:stCondLst>
                                            <p:cond delay="0"/>
                                          </p:stCondLst>
                                        </p:cTn>
                                        <p:tgtEl>
                                          <p:spTgt spid="28"/>
                                        </p:tgtEl>
                                        <p:attrNameLst>
                                          <p:attrName>style.visibility</p:attrName>
                                        </p:attrNameLst>
                                      </p:cBhvr>
                                      <p:to>
                                        <p:strVal val="visible"/>
                                      </p:to>
                                    </p:set>
                                    <p:animEffect transition="in" filter="circle(in)">
                                      <p:cBhvr>
                                        <p:cTn id="58" dur="75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750" fill="hold">
                                          <p:stCondLst>
                                            <p:cond delay="0"/>
                                          </p:stCondLst>
                                        </p:cTn>
                                        <p:tgtEl>
                                          <p:spTgt spid="16"/>
                                        </p:tgtEl>
                                        <p:attrNameLst>
                                          <p:attrName>style.visibility</p:attrName>
                                        </p:attrNameLst>
                                      </p:cBhvr>
                                      <p:to>
                                        <p:strVal val="visible"/>
                                      </p:to>
                                    </p:set>
                                    <p:animEffect transition="in" filter="circle(in)">
                                      <p:cBhvr>
                                        <p:cTn id="63" dur="75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1"/>
                                        </p:tgtEl>
                                        <p:attrNameLst>
                                          <p:attrName>style.visibility</p:attrName>
                                        </p:attrNameLst>
                                      </p:cBhvr>
                                      <p:to>
                                        <p:strVal val="visible"/>
                                      </p:to>
                                    </p:set>
                                    <p:anim calcmode="lin" valueType="num">
                                      <p:cBhvr additive="base">
                                        <p:cTn id="68" dur="500" fill="hold"/>
                                        <p:tgtEl>
                                          <p:spTgt spid="51"/>
                                        </p:tgtEl>
                                        <p:attrNameLst>
                                          <p:attrName>ppt_x</p:attrName>
                                        </p:attrNameLst>
                                      </p:cBhvr>
                                      <p:tavLst>
                                        <p:tav tm="0">
                                          <p:val>
                                            <p:strVal val="#ppt_x"/>
                                          </p:val>
                                        </p:tav>
                                        <p:tav tm="100000">
                                          <p:val>
                                            <p:strVal val="#ppt_x"/>
                                          </p:val>
                                        </p:tav>
                                      </p:tavLst>
                                    </p:anim>
                                    <p:anim calcmode="lin" valueType="num">
                                      <p:cBhvr additive="base">
                                        <p:cTn id="6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nodeType="click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ppt_x"/>
                                          </p:val>
                                        </p:tav>
                                        <p:tav tm="100000">
                                          <p:val>
                                            <p:strVal val="#ppt_x"/>
                                          </p:val>
                                        </p:tav>
                                      </p:tavLst>
                                    </p:anim>
                                    <p:anim calcmode="lin" valueType="num">
                                      <p:cBhvr additive="base">
                                        <p:cTn id="75"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6" presetClass="entr" presetSubtype="16" fill="hold" nodeType="clickEffect">
                                  <p:stCondLst>
                                    <p:cond delay="0"/>
                                  </p:stCondLst>
                                  <p:childTnLst>
                                    <p:set>
                                      <p:cBhvr>
                                        <p:cTn id="79" dur="750" fill="hold">
                                          <p:stCondLst>
                                            <p:cond delay="0"/>
                                          </p:stCondLst>
                                        </p:cTn>
                                        <p:tgtEl>
                                          <p:spTgt spid="30"/>
                                        </p:tgtEl>
                                        <p:attrNameLst>
                                          <p:attrName>style.visibility</p:attrName>
                                        </p:attrNameLst>
                                      </p:cBhvr>
                                      <p:to>
                                        <p:strVal val="visible"/>
                                      </p:to>
                                    </p:set>
                                    <p:animEffect transition="in" filter="circle(in)">
                                      <p:cBhvr>
                                        <p:cTn id="80" dur="75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nodeType="clickEffect">
                                  <p:stCondLst>
                                    <p:cond delay="0"/>
                                  </p:stCondLst>
                                  <p:childTnLst>
                                    <p:set>
                                      <p:cBhvr>
                                        <p:cTn id="84" dur="750" fill="hold">
                                          <p:stCondLst>
                                            <p:cond delay="0"/>
                                          </p:stCondLst>
                                        </p:cTn>
                                        <p:tgtEl>
                                          <p:spTgt spid="17"/>
                                        </p:tgtEl>
                                        <p:attrNameLst>
                                          <p:attrName>style.visibility</p:attrName>
                                        </p:attrNameLst>
                                      </p:cBhvr>
                                      <p:to>
                                        <p:strVal val="visible"/>
                                      </p:to>
                                    </p:set>
                                    <p:animEffect transition="in" filter="circle(in)">
                                      <p:cBhvr>
                                        <p:cTn id="85" dur="75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additive="base">
                                        <p:cTn id="90" dur="500" fill="hold"/>
                                        <p:tgtEl>
                                          <p:spTgt spid="53"/>
                                        </p:tgtEl>
                                        <p:attrNameLst>
                                          <p:attrName>ppt_x</p:attrName>
                                        </p:attrNameLst>
                                      </p:cBhvr>
                                      <p:tavLst>
                                        <p:tav tm="0">
                                          <p:val>
                                            <p:strVal val="#ppt_x"/>
                                          </p:val>
                                        </p:tav>
                                        <p:tav tm="100000">
                                          <p:val>
                                            <p:strVal val="#ppt_x"/>
                                          </p:val>
                                        </p:tav>
                                      </p:tavLst>
                                    </p:anim>
                                    <p:anim calcmode="lin" valueType="num">
                                      <p:cBhvr additive="base">
                                        <p:cTn id="9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6" presetClass="entr" presetSubtype="16" fill="hold" nodeType="clickEffect">
                                  <p:stCondLst>
                                    <p:cond delay="0"/>
                                  </p:stCondLst>
                                  <p:childTnLst>
                                    <p:set>
                                      <p:cBhvr>
                                        <p:cTn id="95" dur="750" fill="hold">
                                          <p:stCondLst>
                                            <p:cond delay="0"/>
                                          </p:stCondLst>
                                        </p:cTn>
                                        <p:tgtEl>
                                          <p:spTgt spid="32"/>
                                        </p:tgtEl>
                                        <p:attrNameLst>
                                          <p:attrName>style.visibility</p:attrName>
                                        </p:attrNameLst>
                                      </p:cBhvr>
                                      <p:to>
                                        <p:strVal val="visible"/>
                                      </p:to>
                                    </p:set>
                                    <p:animEffect transition="in" filter="circle(in)">
                                      <p:cBhvr>
                                        <p:cTn id="96" dur="75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nodeType="clickEffect">
                                  <p:stCondLst>
                                    <p:cond delay="0"/>
                                  </p:stCondLst>
                                  <p:childTnLst>
                                    <p:set>
                                      <p:cBhvr>
                                        <p:cTn id="100" dur="750" fill="hold">
                                          <p:stCondLst>
                                            <p:cond delay="0"/>
                                          </p:stCondLst>
                                        </p:cTn>
                                        <p:tgtEl>
                                          <p:spTgt spid="23"/>
                                        </p:tgtEl>
                                        <p:attrNameLst>
                                          <p:attrName>style.visibility</p:attrName>
                                        </p:attrNameLst>
                                      </p:cBhvr>
                                      <p:to>
                                        <p:strVal val="visible"/>
                                      </p:to>
                                    </p:set>
                                    <p:animEffect transition="in" filter="circle(in)">
                                      <p:cBhvr>
                                        <p:cTn id="101" dur="750"/>
                                        <p:tgtEl>
                                          <p:spTgt spid="23"/>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55"/>
                                        </p:tgtEl>
                                        <p:attrNameLst>
                                          <p:attrName>style.visibility</p:attrName>
                                        </p:attrNameLst>
                                      </p:cBhvr>
                                      <p:to>
                                        <p:strVal val="visible"/>
                                      </p:to>
                                    </p:set>
                                    <p:anim calcmode="lin" valueType="num">
                                      <p:cBhvr additive="base">
                                        <p:cTn id="106" dur="500" fill="hold"/>
                                        <p:tgtEl>
                                          <p:spTgt spid="55"/>
                                        </p:tgtEl>
                                        <p:attrNameLst>
                                          <p:attrName>ppt_x</p:attrName>
                                        </p:attrNameLst>
                                      </p:cBhvr>
                                      <p:tavLst>
                                        <p:tav tm="0">
                                          <p:val>
                                            <p:strVal val="#ppt_x"/>
                                          </p:val>
                                        </p:tav>
                                        <p:tav tm="100000">
                                          <p:val>
                                            <p:strVal val="#ppt_x"/>
                                          </p:val>
                                        </p:tav>
                                      </p:tavLst>
                                    </p:anim>
                                    <p:anim calcmode="lin" valueType="num">
                                      <p:cBhvr additive="base">
                                        <p:cTn id="10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mediacall" presetSubtype="0" fill="hold" nodeType="clickEffect">
                                  <p:stCondLst>
                                    <p:cond delay="0"/>
                                  </p:stCondLst>
                                  <p:childTnLst>
                                    <p:cmd type="call" cmd="playFrom(0.0)">
                                      <p:cBhvr>
                                        <p:cTn id="111" dur="37302"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2" fill="hold" display="0">
                  <p:stCondLst>
                    <p:cond delay="indefinite"/>
                  </p:stCondLst>
                  <p:endCondLst>
                    <p:cond evt="onStopAudio" delay="0">
                      <p:tgtEl>
                        <p:sldTgt/>
                      </p:tgtEl>
                    </p:cond>
                  </p:endCondLst>
                </p:cTn>
                <p:tgtEl>
                  <p:spTgt spid="27"/>
                </p:tgtEl>
              </p:cMediaNode>
            </p:audio>
          </p:childTnLst>
        </p:cTn>
      </p:par>
    </p:tnLst>
    <p:bldLst>
      <p:bldP spid="23" grpId="0" bldLvl="0" animBg="1"/>
      <p:bldP spid="23" grpId="1" animBg="1"/>
      <p:bldP spid="17" grpId="0" bldLvl="0" animBg="1"/>
      <p:bldP spid="17" grpId="1" animBg="1"/>
      <p:bldP spid="16" grpId="0" bldLvl="0" animBg="1"/>
      <p:bldP spid="16" grpId="1" animBg="1"/>
      <p:bldP spid="47" grpId="0"/>
      <p:bldP spid="47" grpId="1"/>
      <p:bldP spid="48" grpId="0"/>
      <p:bldP spid="48" grpId="1"/>
      <p:bldP spid="50" grpId="0"/>
      <p:bldP spid="50" grpId="1"/>
      <p:bldP spid="51" grpId="0"/>
      <p:bldP spid="51" grpId="1"/>
      <p:bldP spid="53" grpId="0"/>
      <p:bldP spid="53" grpId="1"/>
      <p:bldP spid="55" grpId="0"/>
      <p:bldP spid="55" grpId="1"/>
      <p:bldP spid="12" grpId="0"/>
      <p:bldP spid="12" grpId="1"/>
      <p:bldP spid="25" grpId="0"/>
      <p:bldP spid="25" grpId="1"/>
      <p:bldP spid="26" grpId="0"/>
      <p:bldP spid="26" grpId="1"/>
      <p:bldP spid="28" grpId="0" bldLvl="0" animBg="1"/>
      <p:bldP spid="28" grpId="1" animBg="1"/>
      <p:bldP spid="29" grpId="0"/>
      <p:bldP spid="29" grpId="1"/>
      <p:bldP spid="30" grpId="0" bldLvl="0" animBg="1"/>
      <p:bldP spid="30" grpId="1" animBg="1"/>
      <p:bldP spid="31" grpId="0"/>
      <p:bldP spid="31" grpId="1"/>
      <p:bldP spid="32" grpId="0" bldLvl="0" animBg="1"/>
      <p:bldP spid="32" grpId="1" animBg="1"/>
      <p:bldP spid="33" grpId="0"/>
      <p:bldP spid="3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397000"/>
            <a:ext cx="9491133" cy="4411133"/>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50508" y="1802870"/>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Schedule  /ˈʃedʒ.uːl/ (n): lịch trình; (v): lên lịch </a:t>
            </a: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Invoice  /ˈɪn.vɔɪs/ (n): hóa đơn</a:t>
            </a: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Provide /prəˈvaɪd/ (v): cung cấp</a:t>
            </a:r>
          </a:p>
          <a:p>
            <a:pPr marL="304815" indent="-304815" defTabSz="609630" fontAlgn="base">
              <a:lnSpc>
                <a:spcPct val="150000"/>
              </a:lnSpc>
              <a:spcBef>
                <a:spcPct val="0"/>
              </a:spcBef>
              <a:spcAft>
                <a:spcPct val="0"/>
              </a:spcAft>
              <a:buFontTx/>
              <a:buChar char="-"/>
            </a:pPr>
            <a:r>
              <a:rPr lang="en-US" sz="2000">
                <a:effectLst/>
                <a:latin typeface="SVN-Gilroy" panose="00000500000000000000" pitchFamily="50" charset="0"/>
                <a:ea typeface="Times New Roman" panose="02020603050405020304" pitchFamily="18" charset="0"/>
                <a:cs typeface="Times New Roman" panose="02020603050405020304" pitchFamily="18" charset="0"/>
              </a:rPr>
              <a:t>The staffing transition plan /ðə ˈstæf.ɪŋ trænˈzɪʃ.ən plæn/ (n): kế hoạch chuyển đổi nhân sự</a:t>
            </a:r>
          </a:p>
          <a:p>
            <a:pPr marL="304815" indent="-304815" defTabSz="609630" fontAlgn="base">
              <a:lnSpc>
                <a:spcPct val="150000"/>
              </a:lnSpc>
              <a:spcBef>
                <a:spcPct val="0"/>
              </a:spcBef>
              <a:spcAft>
                <a:spcPct val="0"/>
              </a:spcAft>
              <a:buFontTx/>
              <a:buChar char="-"/>
            </a:pPr>
            <a:r>
              <a:rPr lang="en-US" sz="2000">
                <a:effectLst/>
                <a:latin typeface="SVN-Gilroy" panose="00000500000000000000" pitchFamily="50" charset="0"/>
                <a:ea typeface="Times New Roman" panose="02020603050405020304" pitchFamily="18" charset="0"/>
                <a:cs typeface="Times New Roman" panose="02020603050405020304" pitchFamily="18" charset="0"/>
              </a:rPr>
              <a:t>Take over /teɪk ˈoʊ.vɚ/ (phr.v): tiếp quản, đảm nhận</a:t>
            </a:r>
          </a:p>
          <a:p>
            <a:pPr marL="304815" indent="-304815" defTabSz="609630" fontAlgn="base">
              <a:lnSpc>
                <a:spcPct val="150000"/>
              </a:lnSpc>
              <a:spcBef>
                <a:spcPct val="0"/>
              </a:spcBef>
              <a:spcAft>
                <a:spcPct val="0"/>
              </a:spcAft>
              <a:buFontTx/>
              <a:buChar char="-"/>
            </a:pPr>
            <a:r>
              <a:rPr lang="en-US" sz="2000">
                <a:effectLst/>
                <a:latin typeface="SVN-Gilroy" panose="00000500000000000000" pitchFamily="50" charset="0"/>
                <a:ea typeface="Times New Roman" panose="02020603050405020304" pitchFamily="18" charset="0"/>
                <a:cs typeface="Times New Roman" panose="02020603050405020304" pitchFamily="18" charset="0"/>
              </a:rPr>
              <a:t>Responsibility /rɪˌspɑːn.səˈbɪl.ə.t̬i/ (n): trách nhiệm, bổn phận.</a:t>
            </a:r>
            <a:endParaRPr lang="vi-VN" altLang="en-US" sz="2000" dirty="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endParaRPr lang="en-US" altLang="en-US" sz="2000" dirty="0">
              <a:solidFill>
                <a:srgbClr val="000000"/>
              </a:solidFill>
              <a:latin typeface="SVN-Gilroy" panose="00000500000000000000" pitchFamily="50" charset="0"/>
            </a:endParaRPr>
          </a:p>
          <a:p>
            <a:pPr defTabSz="609630" fontAlgn="base">
              <a:lnSpc>
                <a:spcPct val="150000"/>
              </a:lnSpc>
              <a:spcBef>
                <a:spcPct val="0"/>
              </a:spcBef>
              <a:spcAft>
                <a:spcPct val="0"/>
              </a:spcAft>
            </a:pPr>
            <a:endParaRPr lang="en-US" altLang="en-US" sz="2000" dirty="0">
              <a:solidFill>
                <a:srgbClr val="000000"/>
              </a:solidFill>
              <a:latin typeface="SVN-Gilroy" panose="00000500000000000000" pitchFamily="50" charset="0"/>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1750276628"/>
      </p:ext>
    </p:extLst>
  </p:cSld>
  <p:clrMapOvr>
    <a:masterClrMapping/>
  </p:clrMapOvr>
  <p:transition spd="slow">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44">
            <a:extLst>
              <a:ext uri="{FF2B5EF4-FFF2-40B4-BE49-F238E27FC236}">
                <a16:creationId xmlns:a16="http://schemas.microsoft.com/office/drawing/2014/main" id="{768B3879-D1A4-BA16-770A-9D2942CA25F4}"/>
              </a:ext>
            </a:extLst>
          </p:cNvPr>
          <p:cNvSpPr/>
          <p:nvPr/>
        </p:nvSpPr>
        <p:spPr>
          <a:xfrm>
            <a:off x="5247607" y="5220747"/>
            <a:ext cx="1759992" cy="316347"/>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52" name="Rounded Rectangle 44">
            <a:extLst>
              <a:ext uri="{FF2B5EF4-FFF2-40B4-BE49-F238E27FC236}">
                <a16:creationId xmlns:a16="http://schemas.microsoft.com/office/drawing/2014/main" id="{CDD93103-F967-95D5-3473-17A51DC3B0EF}"/>
              </a:ext>
            </a:extLst>
          </p:cNvPr>
          <p:cNvSpPr/>
          <p:nvPr/>
        </p:nvSpPr>
        <p:spPr>
          <a:xfrm>
            <a:off x="5063183" y="3320846"/>
            <a:ext cx="741716" cy="316347"/>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defTabSz="609630">
              <a:defRPr/>
            </a:pPr>
            <a:endParaRPr lang="en-US" sz="2000">
              <a:solidFill>
                <a:prstClr val="white"/>
              </a:solidFill>
              <a:latin typeface="SVN-Gilroy" panose="00000500000000000000" pitchFamily="50" charset="0"/>
            </a:endParaRPr>
          </a:p>
        </p:txBody>
      </p:sp>
      <p:sp>
        <p:nvSpPr>
          <p:cNvPr id="45" name="Rounded Rectangle 22">
            <a:extLst>
              <a:ext uri="{FF2B5EF4-FFF2-40B4-BE49-F238E27FC236}">
                <a16:creationId xmlns:a16="http://schemas.microsoft.com/office/drawing/2014/main" id="{29A95592-6507-87A9-CE2A-049D69E680B1}"/>
              </a:ext>
            </a:extLst>
          </p:cNvPr>
          <p:cNvSpPr/>
          <p:nvPr/>
        </p:nvSpPr>
        <p:spPr>
          <a:xfrm>
            <a:off x="129706" y="3488797"/>
            <a:ext cx="1710111" cy="30550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SVN-Gilroy" panose="00000500000000000000" pitchFamily="50" charset="0"/>
              <a:ea typeface="+mn-ea"/>
              <a:cs typeface="+mn-cs"/>
            </a:endParaRPr>
          </a:p>
        </p:txBody>
      </p:sp>
      <p:sp>
        <p:nvSpPr>
          <p:cNvPr id="5" name="TextBox 5">
            <a:extLst>
              <a:ext uri="{FF2B5EF4-FFF2-40B4-BE49-F238E27FC236}">
                <a16:creationId xmlns:a16="http://schemas.microsoft.com/office/drawing/2014/main" id="{F486F03F-D73C-4536-B1C5-3B22737DEA6F}"/>
              </a:ext>
            </a:extLst>
          </p:cNvPr>
          <p:cNvSpPr txBox="1"/>
          <p:nvPr/>
        </p:nvSpPr>
        <p:spPr>
          <a:xfrm>
            <a:off x="4943096" y="672705"/>
            <a:ext cx="7012853" cy="5931161"/>
          </a:xfrm>
          <a:prstGeom prst="rect">
            <a:avLst/>
          </a:prstGeom>
          <a:noFill/>
          <a:ln>
            <a:solidFill>
              <a:srgbClr val="0037F4"/>
            </a:solidFill>
          </a:ln>
        </p:spPr>
        <p:txBody>
          <a:bodyPr lIns="33867" tIns="33867" rIns="33867" bIns="33867" anchor="ctr"/>
          <a:lstStyle/>
          <a:p>
            <a:pPr marL="0" marR="0" lvl="0" indent="0" algn="ctr" defTabSz="609630" rtl="0" eaLnBrk="1" fontAlgn="auto" latinLnBrk="0" hangingPunct="1">
              <a:lnSpc>
                <a:spcPts val="173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43" name="Rounded Rectangle 42">
            <a:extLst>
              <a:ext uri="{FF2B5EF4-FFF2-40B4-BE49-F238E27FC236}">
                <a16:creationId xmlns:a16="http://schemas.microsoft.com/office/drawing/2014/main" id="{6330B996-A464-BD17-DB44-633AAC625BC8}"/>
              </a:ext>
            </a:extLst>
          </p:cNvPr>
          <p:cNvSpPr/>
          <p:nvPr/>
        </p:nvSpPr>
        <p:spPr>
          <a:xfrm>
            <a:off x="6187063" y="1801721"/>
            <a:ext cx="5513025" cy="31736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ndParaRPr>
          </a:p>
        </p:txBody>
      </p:sp>
      <p:sp>
        <p:nvSpPr>
          <p:cNvPr id="44" name="Rounded Rectangle 43">
            <a:extLst>
              <a:ext uri="{FF2B5EF4-FFF2-40B4-BE49-F238E27FC236}">
                <a16:creationId xmlns:a16="http://schemas.microsoft.com/office/drawing/2014/main" id="{D3C48402-4D17-520F-9109-3F0814237F69}"/>
              </a:ext>
            </a:extLst>
          </p:cNvPr>
          <p:cNvSpPr/>
          <p:nvPr/>
        </p:nvSpPr>
        <p:spPr>
          <a:xfrm>
            <a:off x="8294325" y="2962267"/>
            <a:ext cx="3541512" cy="31855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ndParaRPr>
          </a:p>
        </p:txBody>
      </p:sp>
      <p:sp>
        <p:nvSpPr>
          <p:cNvPr id="47" name="TextBox 9">
            <a:extLst>
              <a:ext uri="{FF2B5EF4-FFF2-40B4-BE49-F238E27FC236}">
                <a16:creationId xmlns:a16="http://schemas.microsoft.com/office/drawing/2014/main" id="{1068B554-7912-7365-FB77-430A16CE4E5A}"/>
              </a:ext>
            </a:extLst>
          </p:cNvPr>
          <p:cNvSpPr txBox="1">
            <a:spLocks noChangeArrowheads="1"/>
          </p:cNvSpPr>
          <p:nvPr/>
        </p:nvSpPr>
        <p:spPr bwMode="auto">
          <a:xfrm>
            <a:off x="5171590" y="1393390"/>
            <a:ext cx="6538772"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just" defTabSz="609630" rtl="0" eaLnBrk="1" fontAlgn="base" latinLnBrk="0" hangingPunct="1">
              <a:lnSpc>
                <a:spcPct val="125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SVN-Gilroy" panose="00000500000000000000" pitchFamily="50" charset="0"/>
              </a:rPr>
              <a:t>W-Br: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Good morning, everyone! We hope you've been enjoying the conference on (1) ......................... ......................... this week. Tomorrow, in addition to our workshops and presentations, you'll have the option of leaving the convention center to (2) ............ ............. one of the site visits we've arranged. There are two choices. You can (3) ...............  either a local high school or the public library's (4</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rPr>
              <a:t>) .........................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 . These tours are free, and we expect them to be very popular. We have limited seats on the buses, so please make sure to (5)</a:t>
            </a:r>
            <a:r>
              <a:rPr kumimoji="0" lang="vi-VN" altLang="en-US" sz="2000" b="0" i="0" u="none" strike="noStrike" kern="1200" cap="none" spc="0" normalizeH="0" baseline="0" noProof="0" dirty="0">
                <a:ln>
                  <a:noFill/>
                </a:ln>
                <a:solidFill>
                  <a:prstClr val="black"/>
                </a:solidFill>
                <a:effectLst/>
                <a:uLnTx/>
                <a:uFillTx/>
                <a:latin typeface="SVN-Gilroy" panose="00000500000000000000" pitchFamily="50" charset="0"/>
              </a:rPr>
              <a:t> ................................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at</a:t>
            </a:r>
            <a:r>
              <a:rPr kumimoji="0" lang="vi-VN" altLang="en-US" sz="2000" b="0" i="0" u="none" strike="noStrike" kern="1200" cap="none" spc="0" normalizeH="0" baseline="0" noProof="0" dirty="0">
                <a:ln>
                  <a:noFill/>
                </a:ln>
                <a:solidFill>
                  <a:prstClr val="black"/>
                </a:solidFill>
                <a:effectLst/>
                <a:uLnTx/>
                <a:uFillTx/>
                <a:latin typeface="SVN-Gilroy" panose="00000500000000000000" pitchFamily="50" charset="0"/>
              </a:rPr>
              <a:t>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the desk by the entrance.</a:t>
            </a:r>
          </a:p>
          <a:p>
            <a:pPr marL="0" marR="0" lvl="0" indent="0" algn="just" defTabSz="609630" rtl="0" eaLnBrk="1" fontAlgn="base" latinLnBrk="0" hangingPunct="1">
              <a:lnSpc>
                <a:spcPct val="125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endParaRPr>
          </a:p>
        </p:txBody>
      </p:sp>
      <p:sp>
        <p:nvSpPr>
          <p:cNvPr id="50" name="Text Box 49">
            <a:extLst>
              <a:ext uri="{FF2B5EF4-FFF2-40B4-BE49-F238E27FC236}">
                <a16:creationId xmlns:a16="http://schemas.microsoft.com/office/drawing/2014/main" id="{7F75FD92-679A-AE1B-8189-9A7841712CDC}"/>
              </a:ext>
            </a:extLst>
          </p:cNvPr>
          <p:cNvSpPr txBox="1">
            <a:spLocks noChangeArrowheads="1"/>
          </p:cNvSpPr>
          <p:nvPr/>
        </p:nvSpPr>
        <p:spPr bwMode="auto">
          <a:xfrm>
            <a:off x="8674538" y="1737718"/>
            <a:ext cx="3057858" cy="37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educational technology </a:t>
            </a:r>
          </a:p>
        </p:txBody>
      </p:sp>
      <p:sp>
        <p:nvSpPr>
          <p:cNvPr id="51" name="Text Box 50">
            <a:extLst>
              <a:ext uri="{FF2B5EF4-FFF2-40B4-BE49-F238E27FC236}">
                <a16:creationId xmlns:a16="http://schemas.microsoft.com/office/drawing/2014/main" id="{F014BD82-9FBD-C5D2-FC90-71E78D1B953D}"/>
              </a:ext>
            </a:extLst>
          </p:cNvPr>
          <p:cNvSpPr txBox="1">
            <a:spLocks noChangeArrowheads="1"/>
          </p:cNvSpPr>
          <p:nvPr/>
        </p:nvSpPr>
        <p:spPr bwMode="auto">
          <a:xfrm>
            <a:off x="8404725" y="2888129"/>
            <a:ext cx="1583267" cy="3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go on </a:t>
            </a:r>
          </a:p>
        </p:txBody>
      </p:sp>
      <p:sp>
        <p:nvSpPr>
          <p:cNvPr id="54" name="Text Box 53">
            <a:extLst>
              <a:ext uri="{FF2B5EF4-FFF2-40B4-BE49-F238E27FC236}">
                <a16:creationId xmlns:a16="http://schemas.microsoft.com/office/drawing/2014/main" id="{C7F45109-272C-2DC5-D259-19A3FBA2C7B8}"/>
              </a:ext>
            </a:extLst>
          </p:cNvPr>
          <p:cNvSpPr txBox="1">
            <a:spLocks noChangeArrowheads="1"/>
          </p:cNvSpPr>
          <p:nvPr/>
        </p:nvSpPr>
        <p:spPr bwMode="auto">
          <a:xfrm>
            <a:off x="6634912" y="4026923"/>
            <a:ext cx="2714979" cy="4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computer laboratory</a:t>
            </a:r>
          </a:p>
        </p:txBody>
      </p:sp>
      <p:sp>
        <p:nvSpPr>
          <p:cNvPr id="55" name="Text Box 54">
            <a:extLst>
              <a:ext uri="{FF2B5EF4-FFF2-40B4-BE49-F238E27FC236}">
                <a16:creationId xmlns:a16="http://schemas.microsoft.com/office/drawing/2014/main" id="{CAD9F1EB-911B-3227-2642-139653ECFB14}"/>
              </a:ext>
            </a:extLst>
          </p:cNvPr>
          <p:cNvSpPr txBox="1">
            <a:spLocks noChangeArrowheads="1"/>
          </p:cNvSpPr>
          <p:nvPr/>
        </p:nvSpPr>
        <p:spPr bwMode="auto">
          <a:xfrm>
            <a:off x="5300110" y="5159968"/>
            <a:ext cx="1707489" cy="45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sign up early </a:t>
            </a:r>
          </a:p>
        </p:txBody>
      </p:sp>
      <p:sp>
        <p:nvSpPr>
          <p:cNvPr id="57" name="Text Box 56">
            <a:extLst>
              <a:ext uri="{FF2B5EF4-FFF2-40B4-BE49-F238E27FC236}">
                <a16:creationId xmlns:a16="http://schemas.microsoft.com/office/drawing/2014/main" id="{A374275C-A64C-FF85-D4C7-0EB1C9E0CE8D}"/>
              </a:ext>
            </a:extLst>
          </p:cNvPr>
          <p:cNvSpPr txBox="1">
            <a:spLocks noChangeArrowheads="1"/>
          </p:cNvSpPr>
          <p:nvPr/>
        </p:nvSpPr>
        <p:spPr bwMode="auto">
          <a:xfrm>
            <a:off x="5666585" y="3638583"/>
            <a:ext cx="848393" cy="3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Medium" panose="00000600000000000000" pitchFamily="50" charset="0"/>
                <a:ea typeface="SVN-Gilroy Medium" panose="00000600000000000000" pitchFamily="50" charset="0"/>
                <a:cs typeface="SVN-Gilroy Medium" panose="00000600000000000000" pitchFamily="50" charset="0"/>
              </a:rPr>
              <a:t>tour </a:t>
            </a:r>
          </a:p>
        </p:txBody>
      </p:sp>
      <p:grpSp>
        <p:nvGrpSpPr>
          <p:cNvPr id="14" name="Group 10">
            <a:extLst>
              <a:ext uri="{FF2B5EF4-FFF2-40B4-BE49-F238E27FC236}">
                <a16:creationId xmlns:a16="http://schemas.microsoft.com/office/drawing/2014/main" id="{E6005AB3-4402-C7C4-32A6-E9FB3350611D}"/>
              </a:ext>
            </a:extLst>
          </p:cNvPr>
          <p:cNvGrpSpPr/>
          <p:nvPr/>
        </p:nvGrpSpPr>
        <p:grpSpPr>
          <a:xfrm>
            <a:off x="219938" y="170018"/>
            <a:ext cx="503015" cy="503015"/>
            <a:chOff x="0" y="0"/>
            <a:chExt cx="812800" cy="812800"/>
          </a:xfrm>
          <a:solidFill>
            <a:srgbClr val="0037F4"/>
          </a:solidFill>
        </p:grpSpPr>
        <p:sp>
          <p:nvSpPr>
            <p:cNvPr id="18" name="Freeform 11">
              <a:extLst>
                <a:ext uri="{FF2B5EF4-FFF2-40B4-BE49-F238E27FC236}">
                  <a16:creationId xmlns:a16="http://schemas.microsoft.com/office/drawing/2014/main" id="{0E1B1A32-CDC1-A3C9-3EDC-86E9760C1F5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19" name="TextBox 12">
              <a:extLst>
                <a:ext uri="{FF2B5EF4-FFF2-40B4-BE49-F238E27FC236}">
                  <a16:creationId xmlns:a16="http://schemas.microsoft.com/office/drawing/2014/main" id="{7D5E8EDB-48E7-229C-644F-965C9D18B291}"/>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25" name="TextBox 13">
            <a:extLst>
              <a:ext uri="{FF2B5EF4-FFF2-40B4-BE49-F238E27FC236}">
                <a16:creationId xmlns:a16="http://schemas.microsoft.com/office/drawing/2014/main" id="{C66B7463-9A9C-E0CB-760E-BEFD74BCDF61}"/>
              </a:ext>
            </a:extLst>
          </p:cNvPr>
          <p:cNvSpPr txBox="1">
            <a:spLocks noChangeArrowheads="1"/>
          </p:cNvSpPr>
          <p:nvPr/>
        </p:nvSpPr>
        <p:spPr bwMode="auto">
          <a:xfrm>
            <a:off x="210544" y="754974"/>
            <a:ext cx="3916654"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At which event is the announcement being made?</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grpSp>
        <p:nvGrpSpPr>
          <p:cNvPr id="26" name="Group 15">
            <a:extLst>
              <a:ext uri="{FF2B5EF4-FFF2-40B4-BE49-F238E27FC236}">
                <a16:creationId xmlns:a16="http://schemas.microsoft.com/office/drawing/2014/main" id="{4D1F245C-4EAF-C11B-64F5-34FF0DD571A4}"/>
              </a:ext>
            </a:extLst>
          </p:cNvPr>
          <p:cNvGrpSpPr/>
          <p:nvPr/>
        </p:nvGrpSpPr>
        <p:grpSpPr>
          <a:xfrm>
            <a:off x="219857" y="2446949"/>
            <a:ext cx="502920" cy="506307"/>
            <a:chOff x="0" y="0"/>
            <a:chExt cx="812800" cy="812800"/>
          </a:xfrm>
          <a:solidFill>
            <a:srgbClr val="0037F4"/>
          </a:solidFill>
        </p:grpSpPr>
        <p:sp>
          <p:nvSpPr>
            <p:cNvPr id="29" name="Freeform 16">
              <a:extLst>
                <a:ext uri="{FF2B5EF4-FFF2-40B4-BE49-F238E27FC236}">
                  <a16:creationId xmlns:a16="http://schemas.microsoft.com/office/drawing/2014/main" id="{DE778C01-5797-17D2-6B73-DEECF3361A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32" name="TextBox 17">
              <a:extLst>
                <a:ext uri="{FF2B5EF4-FFF2-40B4-BE49-F238E27FC236}">
                  <a16:creationId xmlns:a16="http://schemas.microsoft.com/office/drawing/2014/main" id="{88A25558-0F9C-B6E8-6835-14E25A2FAF7A}"/>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33" name="Group 15">
            <a:extLst>
              <a:ext uri="{FF2B5EF4-FFF2-40B4-BE49-F238E27FC236}">
                <a16:creationId xmlns:a16="http://schemas.microsoft.com/office/drawing/2014/main" id="{82EF2B63-1F1E-EB4C-1414-02C8A7659EF1}"/>
              </a:ext>
            </a:extLst>
          </p:cNvPr>
          <p:cNvGrpSpPr/>
          <p:nvPr/>
        </p:nvGrpSpPr>
        <p:grpSpPr>
          <a:xfrm>
            <a:off x="219938" y="4689227"/>
            <a:ext cx="503015" cy="503015"/>
            <a:chOff x="0" y="0"/>
            <a:chExt cx="812800" cy="812800"/>
          </a:xfrm>
          <a:solidFill>
            <a:srgbClr val="0037F4"/>
          </a:solidFill>
        </p:grpSpPr>
        <p:sp>
          <p:nvSpPr>
            <p:cNvPr id="34" name="Freeform 16">
              <a:extLst>
                <a:ext uri="{FF2B5EF4-FFF2-40B4-BE49-F238E27FC236}">
                  <a16:creationId xmlns:a16="http://schemas.microsoft.com/office/drawing/2014/main" id="{2D0AAE43-E3FE-17D6-043C-E74FB2B023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35" name="TextBox 17">
              <a:extLst>
                <a:ext uri="{FF2B5EF4-FFF2-40B4-BE49-F238E27FC236}">
                  <a16:creationId xmlns:a16="http://schemas.microsoft.com/office/drawing/2014/main" id="{13CF603E-E716-BCD1-BB25-BAC73E3C2E39}"/>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36" name="TextBox 13">
            <a:extLst>
              <a:ext uri="{FF2B5EF4-FFF2-40B4-BE49-F238E27FC236}">
                <a16:creationId xmlns:a16="http://schemas.microsoft.com/office/drawing/2014/main" id="{2E128C27-14FA-9390-0336-0A59A632EAB7}"/>
              </a:ext>
            </a:extLst>
          </p:cNvPr>
          <p:cNvSpPr txBox="1">
            <a:spLocks noChangeArrowheads="1"/>
          </p:cNvSpPr>
          <p:nvPr/>
        </p:nvSpPr>
        <p:spPr bwMode="auto">
          <a:xfrm>
            <a:off x="210545" y="3016545"/>
            <a:ext cx="4430183" cy="24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prstClr val="black"/>
                </a:solidFill>
                <a:latin typeface="SVN-Gilroy" panose="00000500000000000000" pitchFamily="50" charset="0"/>
              </a:rPr>
              <a:t>According to the speaker, what can some </a:t>
            </a:r>
          </a:p>
          <a:p>
            <a:pPr lvl="0">
              <a:lnSpc>
                <a:spcPts val="1683"/>
              </a:lnSpc>
            </a:pPr>
            <a:r>
              <a:rPr lang="en-GB" altLang="en-US" sz="1700" b="1">
                <a:solidFill>
                  <a:prstClr val="black"/>
                </a:solidFill>
                <a:latin typeface="SVN-Gilroy" panose="00000500000000000000" pitchFamily="50" charset="0"/>
              </a:rPr>
              <a:t>listeners do tomorrow?</a:t>
            </a:r>
          </a:p>
        </p:txBody>
      </p:sp>
      <p:sp>
        <p:nvSpPr>
          <p:cNvPr id="37" name="TextBox 13">
            <a:extLst>
              <a:ext uri="{FF2B5EF4-FFF2-40B4-BE49-F238E27FC236}">
                <a16:creationId xmlns:a16="http://schemas.microsoft.com/office/drawing/2014/main" id="{500EE6B3-516F-8D14-DABE-B2E07ED73482}"/>
              </a:ext>
            </a:extLst>
          </p:cNvPr>
          <p:cNvSpPr txBox="1">
            <a:spLocks noChangeArrowheads="1"/>
          </p:cNvSpPr>
          <p:nvPr/>
        </p:nvSpPr>
        <p:spPr bwMode="auto">
          <a:xfrm>
            <a:off x="219858" y="5252698"/>
            <a:ext cx="4826258"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What are the listeners instructed to do?</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sp>
        <p:nvSpPr>
          <p:cNvPr id="38" name="Rounded Rectangle 17">
            <a:extLst>
              <a:ext uri="{FF2B5EF4-FFF2-40B4-BE49-F238E27FC236}">
                <a16:creationId xmlns:a16="http://schemas.microsoft.com/office/drawing/2014/main" id="{2DAD200B-0A24-A181-AC0E-1BBB4042351F}"/>
              </a:ext>
            </a:extLst>
          </p:cNvPr>
          <p:cNvSpPr/>
          <p:nvPr/>
        </p:nvSpPr>
        <p:spPr>
          <a:xfrm>
            <a:off x="129706" y="1822375"/>
            <a:ext cx="2988068" cy="30550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39" name="TextBox 14">
            <a:extLst>
              <a:ext uri="{FF2B5EF4-FFF2-40B4-BE49-F238E27FC236}">
                <a16:creationId xmlns:a16="http://schemas.microsoft.com/office/drawing/2014/main" id="{0EA05878-55AC-8CC2-B692-B0CC57F5ED7C}"/>
              </a:ext>
            </a:extLst>
          </p:cNvPr>
          <p:cNvSpPr txBox="1">
            <a:spLocks noChangeArrowheads="1"/>
          </p:cNvSpPr>
          <p:nvPr/>
        </p:nvSpPr>
        <p:spPr bwMode="auto">
          <a:xfrm>
            <a:off x="241236" y="1220848"/>
            <a:ext cx="3885962"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A.A book fair</a:t>
            </a:r>
          </a:p>
          <a:p>
            <a:pPr lvl="0">
              <a:lnSpc>
                <a:spcPct val="115000"/>
              </a:lnSpc>
            </a:pPr>
            <a:r>
              <a:rPr lang="en-GB" altLang="en-US" sz="1700">
                <a:solidFill>
                  <a:srgbClr val="000000"/>
                </a:solidFill>
                <a:latin typeface="SVN-Gilroy" panose="00000500000000000000" pitchFamily="50" charset="0"/>
              </a:rPr>
              <a:t>B. A product launch</a:t>
            </a:r>
          </a:p>
          <a:p>
            <a:pPr lvl="0">
              <a:lnSpc>
                <a:spcPct val="115000"/>
              </a:lnSpc>
            </a:pPr>
            <a:r>
              <a:rPr lang="en-GB" altLang="en-US" sz="1700">
                <a:solidFill>
                  <a:srgbClr val="000000"/>
                </a:solidFill>
                <a:latin typeface="SVN-Gilroy" panose="00000500000000000000" pitchFamily="50" charset="0"/>
              </a:rPr>
              <a:t>C. A technology conference</a:t>
            </a:r>
          </a:p>
          <a:p>
            <a:pPr lvl="0">
              <a:lnSpc>
                <a:spcPct val="115000"/>
              </a:lnSpc>
            </a:pPr>
            <a:r>
              <a:rPr lang="en-GB" altLang="en-US" sz="1700">
                <a:solidFill>
                  <a:srgbClr val="000000"/>
                </a:solidFill>
                <a:latin typeface="SVN-Gilroy" panose="00000500000000000000" pitchFamily="50" charset="0"/>
              </a:rPr>
              <a:t>D. A charity fundraiser</a:t>
            </a:r>
          </a:p>
        </p:txBody>
      </p:sp>
      <p:sp>
        <p:nvSpPr>
          <p:cNvPr id="40" name="TextBox 14">
            <a:extLst>
              <a:ext uri="{FF2B5EF4-FFF2-40B4-BE49-F238E27FC236}">
                <a16:creationId xmlns:a16="http://schemas.microsoft.com/office/drawing/2014/main" id="{FB691FB8-A408-A494-0A06-8BDC4ACE99E0}"/>
              </a:ext>
            </a:extLst>
          </p:cNvPr>
          <p:cNvSpPr txBox="1">
            <a:spLocks noChangeArrowheads="1"/>
          </p:cNvSpPr>
          <p:nvPr/>
        </p:nvSpPr>
        <p:spPr bwMode="auto">
          <a:xfrm>
            <a:off x="241236" y="3482547"/>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Go on a tour</a:t>
            </a:r>
          </a:p>
          <a:p>
            <a:pPr lvl="0">
              <a:lnSpc>
                <a:spcPct val="115000"/>
              </a:lnSpc>
            </a:pPr>
            <a:r>
              <a:rPr lang="en-GB" altLang="en-US" sz="1700">
                <a:solidFill>
                  <a:srgbClr val="000000"/>
                </a:solidFill>
                <a:latin typeface="SVN-Gilroy" panose="00000500000000000000" pitchFamily="50" charset="0"/>
              </a:rPr>
              <a:t>B. Attend an opening ceremony</a:t>
            </a:r>
          </a:p>
          <a:p>
            <a:pPr lvl="0">
              <a:lnSpc>
                <a:spcPct val="115000"/>
              </a:lnSpc>
            </a:pPr>
            <a:r>
              <a:rPr lang="en-GB" altLang="en-US" sz="1700">
                <a:solidFill>
                  <a:srgbClr val="000000"/>
                </a:solidFill>
                <a:latin typeface="SVN-Gilroy" panose="00000500000000000000" pitchFamily="50" charset="0"/>
              </a:rPr>
              <a:t>C. Participate in a focus group</a:t>
            </a:r>
          </a:p>
          <a:p>
            <a:pPr lvl="0">
              <a:lnSpc>
                <a:spcPct val="115000"/>
              </a:lnSpc>
            </a:pPr>
            <a:r>
              <a:rPr lang="en-GB" altLang="en-US" sz="1700">
                <a:solidFill>
                  <a:srgbClr val="000000"/>
                </a:solidFill>
                <a:latin typeface="SVN-Gilroy" panose="00000500000000000000" pitchFamily="50" charset="0"/>
              </a:rPr>
              <a:t>D. Win a prize</a:t>
            </a:r>
          </a:p>
        </p:txBody>
      </p:sp>
      <p:sp>
        <p:nvSpPr>
          <p:cNvPr id="41" name="Rounded Rectangle 29">
            <a:extLst>
              <a:ext uri="{FF2B5EF4-FFF2-40B4-BE49-F238E27FC236}">
                <a16:creationId xmlns:a16="http://schemas.microsoft.com/office/drawing/2014/main" id="{A5155882-FE93-BBFE-F0AF-66FC2D6F3E2B}"/>
              </a:ext>
            </a:extLst>
          </p:cNvPr>
          <p:cNvSpPr/>
          <p:nvPr/>
        </p:nvSpPr>
        <p:spPr>
          <a:xfrm>
            <a:off x="129706" y="5803288"/>
            <a:ext cx="2404174" cy="30550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42" name="TextBox 14">
            <a:extLst>
              <a:ext uri="{FF2B5EF4-FFF2-40B4-BE49-F238E27FC236}">
                <a16:creationId xmlns:a16="http://schemas.microsoft.com/office/drawing/2014/main" id="{B4C73A4B-150C-D780-8ECB-2BF7F3D8750E}"/>
              </a:ext>
            </a:extLst>
          </p:cNvPr>
          <p:cNvSpPr txBox="1">
            <a:spLocks noChangeArrowheads="1"/>
          </p:cNvSpPr>
          <p:nvPr/>
        </p:nvSpPr>
        <p:spPr bwMode="auto">
          <a:xfrm>
            <a:off x="236051" y="5509896"/>
            <a:ext cx="3395874"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Use an alternate entrance</a:t>
            </a:r>
          </a:p>
          <a:p>
            <a:pPr lvl="0">
              <a:lnSpc>
                <a:spcPct val="115000"/>
              </a:lnSpc>
            </a:pPr>
            <a:r>
              <a:rPr lang="en-GB" altLang="en-US" sz="1700">
                <a:solidFill>
                  <a:srgbClr val="000000"/>
                </a:solidFill>
                <a:latin typeface="SVN-Gilroy" panose="00000500000000000000" pitchFamily="50" charset="0"/>
              </a:rPr>
              <a:t>B. Register in advance</a:t>
            </a:r>
          </a:p>
          <a:p>
            <a:pPr lvl="0">
              <a:lnSpc>
                <a:spcPct val="115000"/>
              </a:lnSpc>
            </a:pPr>
            <a:r>
              <a:rPr lang="en-GB" altLang="en-US" sz="1700">
                <a:solidFill>
                  <a:srgbClr val="000000"/>
                </a:solidFill>
                <a:latin typeface="SVN-Gilroy" panose="00000500000000000000" pitchFamily="50" charset="0"/>
              </a:rPr>
              <a:t>C. Complete a survey</a:t>
            </a:r>
          </a:p>
          <a:p>
            <a:pPr lvl="0">
              <a:lnSpc>
                <a:spcPct val="115000"/>
              </a:lnSpc>
            </a:pPr>
            <a:r>
              <a:rPr lang="en-GB" altLang="en-US" sz="1700">
                <a:solidFill>
                  <a:srgbClr val="000000"/>
                </a:solidFill>
                <a:latin typeface="SVN-Gilroy" panose="00000500000000000000" pitchFamily="50" charset="0"/>
              </a:rPr>
              <a:t>D. Meet at a designated location</a:t>
            </a:r>
          </a:p>
        </p:txBody>
      </p:sp>
      <p:grpSp>
        <p:nvGrpSpPr>
          <p:cNvPr id="46" name="Group 6">
            <a:extLst>
              <a:ext uri="{FF2B5EF4-FFF2-40B4-BE49-F238E27FC236}">
                <a16:creationId xmlns:a16="http://schemas.microsoft.com/office/drawing/2014/main" id="{AAA0C815-A8CB-7058-6A9E-516CAF3F1642}"/>
              </a:ext>
            </a:extLst>
          </p:cNvPr>
          <p:cNvGrpSpPr>
            <a:grpSpLocks/>
          </p:cNvGrpSpPr>
          <p:nvPr/>
        </p:nvGrpSpPr>
        <p:grpSpPr bwMode="auto">
          <a:xfrm>
            <a:off x="7975218" y="294739"/>
            <a:ext cx="1474258" cy="762000"/>
            <a:chOff x="0" y="-46"/>
            <a:chExt cx="1571822" cy="812846"/>
          </a:xfrm>
        </p:grpSpPr>
        <p:sp>
          <p:nvSpPr>
            <p:cNvPr id="48" name="Freeform 7">
              <a:extLst>
                <a:ext uri="{FF2B5EF4-FFF2-40B4-BE49-F238E27FC236}">
                  <a16:creationId xmlns:a16="http://schemas.microsoft.com/office/drawing/2014/main" id="{850F6F84-5918-0AE0-2EDA-DE523A97C7CC}"/>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49" name="TextBox 8">
              <a:extLst>
                <a:ext uri="{FF2B5EF4-FFF2-40B4-BE49-F238E27FC236}">
                  <a16:creationId xmlns:a16="http://schemas.microsoft.com/office/drawing/2014/main" id="{5732EBB8-E6F0-EC51-895A-4BD0096B099F}"/>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609630" rtl="0" eaLnBrk="1" fontAlgn="base" latinLnBrk="0" hangingPunct="1">
                <a:lnSpc>
                  <a:spcPts val="3684"/>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rPr>
                <a:t>3</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ndParaRPr>
            </a:p>
          </p:txBody>
        </p:sp>
      </p:grpSp>
      <p:pic>
        <p:nvPicPr>
          <p:cNvPr id="56" name="Picture 55" descr="A blue and orange text on a black background&#10;&#10;Description automatically generated">
            <a:extLst>
              <a:ext uri="{FF2B5EF4-FFF2-40B4-BE49-F238E27FC236}">
                <a16:creationId xmlns:a16="http://schemas.microsoft.com/office/drawing/2014/main" id="{B41AF8B1-9311-20C1-A9D4-C07535A34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pic>
        <p:nvPicPr>
          <p:cNvPr id="58" name="Doan 3">
            <a:hlinkClick r:id="" action="ppaction://media"/>
            <a:extLst>
              <a:ext uri="{FF2B5EF4-FFF2-40B4-BE49-F238E27FC236}">
                <a16:creationId xmlns:a16="http://schemas.microsoft.com/office/drawing/2014/main" id="{431DA832-2249-8E8F-7717-4AAEAB8C45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23564" y="99667"/>
            <a:ext cx="406400" cy="406400"/>
          </a:xfrm>
          <a:prstGeom prst="rect">
            <a:avLst/>
          </a:prstGeom>
        </p:spPr>
      </p:pic>
    </p:spTree>
    <p:extLst>
      <p:ext uri="{BB962C8B-B14F-4D97-AF65-F5344CB8AC3E}">
        <p14:creationId xmlns:p14="http://schemas.microsoft.com/office/powerpoint/2010/main" val="660369003"/>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7" presetClass="entr" presetSubtype="4" fill="hold" nodeType="afterEffect">
                                  <p:stCondLst>
                                    <p:cond delay="0"/>
                                  </p:stCondLst>
                                  <p:childTnLst>
                                    <p:set>
                                      <p:cBhvr>
                                        <p:cTn id="6" dur="750"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ppt_x"/>
                                          </p:val>
                                        </p:tav>
                                        <p:tav tm="100000">
                                          <p:val>
                                            <p:strVal val="#ppt_x"/>
                                          </p:val>
                                        </p:tav>
                                      </p:tavLst>
                                    </p:anim>
                                    <p:anim calcmode="lin" valueType="num">
                                      <p:cBhvr additive="base">
                                        <p:cTn id="8" dur="750" fill="hold"/>
                                        <p:tgtEl>
                                          <p:spTgt spid="47"/>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750"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25"/>
                                        </p:tgtEl>
                                        <p:attrNameLst>
                                          <p:attrName>style.visibility</p:attrName>
                                        </p:attrNameLst>
                                      </p:cBhvr>
                                      <p:to>
                                        <p:strVal val="visible"/>
                                      </p:to>
                                    </p:set>
                                    <p:anim calcmode="lin" valueType="num">
                                      <p:cBhvr additive="base">
                                        <p:cTn id="15" dur="750" fill="hold"/>
                                        <p:tgtEl>
                                          <p:spTgt spid="25"/>
                                        </p:tgtEl>
                                        <p:attrNameLst>
                                          <p:attrName>ppt_x</p:attrName>
                                        </p:attrNameLst>
                                      </p:cBhvr>
                                      <p:tavLst>
                                        <p:tav tm="0">
                                          <p:val>
                                            <p:strVal val="#ppt_x"/>
                                          </p:val>
                                        </p:tav>
                                        <p:tav tm="100000">
                                          <p:val>
                                            <p:strVal val="#ppt_x"/>
                                          </p:val>
                                        </p:tav>
                                      </p:tavLst>
                                    </p:anim>
                                    <p:anim calcmode="lin" valueType="num">
                                      <p:cBhvr additive="base">
                                        <p:cTn id="16" dur="750" fill="hold"/>
                                        <p:tgtEl>
                                          <p:spTgt spid="25"/>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39"/>
                                        </p:tgtEl>
                                        <p:attrNameLst>
                                          <p:attrName>style.visibility</p:attrName>
                                        </p:attrNameLst>
                                      </p:cBhvr>
                                      <p:to>
                                        <p:strVal val="visible"/>
                                      </p:to>
                                    </p:set>
                                    <p:anim calcmode="lin" valueType="num">
                                      <p:cBhvr additive="base">
                                        <p:cTn id="19" dur="750" fill="hold"/>
                                        <p:tgtEl>
                                          <p:spTgt spid="39"/>
                                        </p:tgtEl>
                                        <p:attrNameLst>
                                          <p:attrName>ppt_x</p:attrName>
                                        </p:attrNameLst>
                                      </p:cBhvr>
                                      <p:tavLst>
                                        <p:tav tm="0">
                                          <p:val>
                                            <p:strVal val="#ppt_x"/>
                                          </p:val>
                                        </p:tav>
                                        <p:tav tm="100000">
                                          <p:val>
                                            <p:strVal val="#ppt_x"/>
                                          </p:val>
                                        </p:tav>
                                      </p:tavLst>
                                    </p:anim>
                                    <p:anim calcmode="lin" valueType="num">
                                      <p:cBhvr additive="base">
                                        <p:cTn id="20" dur="750" fill="hold"/>
                                        <p:tgtEl>
                                          <p:spTgt spid="39"/>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26"/>
                                        </p:tgtEl>
                                        <p:attrNameLst>
                                          <p:attrName>style.visibility</p:attrName>
                                        </p:attrNameLst>
                                      </p:cBhvr>
                                      <p:to>
                                        <p:strVal val="visible"/>
                                      </p:to>
                                    </p:set>
                                    <p:anim calcmode="lin" valueType="num">
                                      <p:cBhvr additive="base">
                                        <p:cTn id="23" dur="750" fill="hold"/>
                                        <p:tgtEl>
                                          <p:spTgt spid="26"/>
                                        </p:tgtEl>
                                        <p:attrNameLst>
                                          <p:attrName>ppt_x</p:attrName>
                                        </p:attrNameLst>
                                      </p:cBhvr>
                                      <p:tavLst>
                                        <p:tav tm="0">
                                          <p:val>
                                            <p:strVal val="#ppt_x"/>
                                          </p:val>
                                        </p:tav>
                                        <p:tav tm="100000">
                                          <p:val>
                                            <p:strVal val="#ppt_x"/>
                                          </p:val>
                                        </p:tav>
                                      </p:tavLst>
                                    </p:anim>
                                    <p:anim calcmode="lin" valueType="num">
                                      <p:cBhvr additive="base">
                                        <p:cTn id="24" dur="750" fill="hold"/>
                                        <p:tgtEl>
                                          <p:spTgt spid="26"/>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36"/>
                                        </p:tgtEl>
                                        <p:attrNameLst>
                                          <p:attrName>style.visibility</p:attrName>
                                        </p:attrNameLst>
                                      </p:cBhvr>
                                      <p:to>
                                        <p:strVal val="visible"/>
                                      </p:to>
                                    </p:set>
                                    <p:anim calcmode="lin" valueType="num">
                                      <p:cBhvr additive="base">
                                        <p:cTn id="27" dur="750" fill="hold"/>
                                        <p:tgtEl>
                                          <p:spTgt spid="36"/>
                                        </p:tgtEl>
                                        <p:attrNameLst>
                                          <p:attrName>ppt_x</p:attrName>
                                        </p:attrNameLst>
                                      </p:cBhvr>
                                      <p:tavLst>
                                        <p:tav tm="0">
                                          <p:val>
                                            <p:strVal val="#ppt_x"/>
                                          </p:val>
                                        </p:tav>
                                        <p:tav tm="100000">
                                          <p:val>
                                            <p:strVal val="#ppt_x"/>
                                          </p:val>
                                        </p:tav>
                                      </p:tavLst>
                                    </p:anim>
                                    <p:anim calcmode="lin" valueType="num">
                                      <p:cBhvr additive="base">
                                        <p:cTn id="28" dur="750" fill="hold"/>
                                        <p:tgtEl>
                                          <p:spTgt spid="36"/>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40"/>
                                        </p:tgtEl>
                                        <p:attrNameLst>
                                          <p:attrName>style.visibility</p:attrName>
                                        </p:attrNameLst>
                                      </p:cBhvr>
                                      <p:to>
                                        <p:strVal val="visible"/>
                                      </p:to>
                                    </p:set>
                                    <p:anim calcmode="lin" valueType="num">
                                      <p:cBhvr additive="base">
                                        <p:cTn id="31" dur="750" fill="hold"/>
                                        <p:tgtEl>
                                          <p:spTgt spid="40"/>
                                        </p:tgtEl>
                                        <p:attrNameLst>
                                          <p:attrName>ppt_x</p:attrName>
                                        </p:attrNameLst>
                                      </p:cBhvr>
                                      <p:tavLst>
                                        <p:tav tm="0">
                                          <p:val>
                                            <p:strVal val="#ppt_x"/>
                                          </p:val>
                                        </p:tav>
                                        <p:tav tm="100000">
                                          <p:val>
                                            <p:strVal val="#ppt_x"/>
                                          </p:val>
                                        </p:tav>
                                      </p:tavLst>
                                    </p:anim>
                                    <p:anim calcmode="lin" valueType="num">
                                      <p:cBhvr additive="base">
                                        <p:cTn id="32" dur="750" fill="hold"/>
                                        <p:tgtEl>
                                          <p:spTgt spid="40"/>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33"/>
                                        </p:tgtEl>
                                        <p:attrNameLst>
                                          <p:attrName>style.visibility</p:attrName>
                                        </p:attrNameLst>
                                      </p:cBhvr>
                                      <p:to>
                                        <p:strVal val="visible"/>
                                      </p:to>
                                    </p:set>
                                    <p:anim calcmode="lin" valueType="num">
                                      <p:cBhvr additive="base">
                                        <p:cTn id="35" dur="750" fill="hold"/>
                                        <p:tgtEl>
                                          <p:spTgt spid="33"/>
                                        </p:tgtEl>
                                        <p:attrNameLst>
                                          <p:attrName>ppt_x</p:attrName>
                                        </p:attrNameLst>
                                      </p:cBhvr>
                                      <p:tavLst>
                                        <p:tav tm="0">
                                          <p:val>
                                            <p:strVal val="#ppt_x"/>
                                          </p:val>
                                        </p:tav>
                                        <p:tav tm="100000">
                                          <p:val>
                                            <p:strVal val="#ppt_x"/>
                                          </p:val>
                                        </p:tav>
                                      </p:tavLst>
                                    </p:anim>
                                    <p:anim calcmode="lin" valueType="num">
                                      <p:cBhvr additive="base">
                                        <p:cTn id="36" dur="750" fill="hold"/>
                                        <p:tgtEl>
                                          <p:spTgt spid="33"/>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37"/>
                                        </p:tgtEl>
                                        <p:attrNameLst>
                                          <p:attrName>style.visibility</p:attrName>
                                        </p:attrNameLst>
                                      </p:cBhvr>
                                      <p:to>
                                        <p:strVal val="visible"/>
                                      </p:to>
                                    </p:set>
                                    <p:anim calcmode="lin" valueType="num">
                                      <p:cBhvr additive="base">
                                        <p:cTn id="39" dur="750" fill="hold"/>
                                        <p:tgtEl>
                                          <p:spTgt spid="37"/>
                                        </p:tgtEl>
                                        <p:attrNameLst>
                                          <p:attrName>ppt_x</p:attrName>
                                        </p:attrNameLst>
                                      </p:cBhvr>
                                      <p:tavLst>
                                        <p:tav tm="0">
                                          <p:val>
                                            <p:strVal val="#ppt_x"/>
                                          </p:val>
                                        </p:tav>
                                        <p:tav tm="100000">
                                          <p:val>
                                            <p:strVal val="#ppt_x"/>
                                          </p:val>
                                        </p:tav>
                                      </p:tavLst>
                                    </p:anim>
                                    <p:anim calcmode="lin" valueType="num">
                                      <p:cBhvr additive="base">
                                        <p:cTn id="40" dur="750" fill="hold"/>
                                        <p:tgtEl>
                                          <p:spTgt spid="37"/>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42"/>
                                        </p:tgtEl>
                                        <p:attrNameLst>
                                          <p:attrName>style.visibility</p:attrName>
                                        </p:attrNameLst>
                                      </p:cBhvr>
                                      <p:to>
                                        <p:strVal val="visible"/>
                                      </p:to>
                                    </p:set>
                                    <p:anim calcmode="lin" valueType="num">
                                      <p:cBhvr additive="base">
                                        <p:cTn id="43" dur="750" fill="hold"/>
                                        <p:tgtEl>
                                          <p:spTgt spid="42"/>
                                        </p:tgtEl>
                                        <p:attrNameLst>
                                          <p:attrName>ppt_x</p:attrName>
                                        </p:attrNameLst>
                                      </p:cBhvr>
                                      <p:tavLst>
                                        <p:tav tm="0">
                                          <p:val>
                                            <p:strVal val="#ppt_x"/>
                                          </p:val>
                                        </p:tav>
                                        <p:tav tm="100000">
                                          <p:val>
                                            <p:strVal val="#ppt_x"/>
                                          </p:val>
                                        </p:tav>
                                      </p:tavLst>
                                    </p:anim>
                                    <p:anim calcmode="lin" valueType="num">
                                      <p:cBhvr additive="base">
                                        <p:cTn id="44" dur="750" fill="hold"/>
                                        <p:tgtEl>
                                          <p:spTgt spid="42"/>
                                        </p:tgtEl>
                                        <p:attrNameLst>
                                          <p:attrName>ppt_y</p:attrName>
                                        </p:attrNameLst>
                                      </p:cBhvr>
                                      <p:tavLst>
                                        <p:tav tm="0">
                                          <p:val>
                                            <p:strVal val="1+#ppt_h/2"/>
                                          </p:val>
                                        </p:tav>
                                        <p:tav tm="100000">
                                          <p:val>
                                            <p:strVal val="#ppt_y"/>
                                          </p:val>
                                        </p:tav>
                                      </p:tavLst>
                                    </p:anim>
                                  </p:childTnLst>
                                </p:cTn>
                              </p:par>
                              <p:par>
                                <p:cTn id="45" presetID="22" presetClass="entr" presetSubtype="4" fill="hold" nodeType="withEffect">
                                  <p:stCondLst>
                                    <p:cond delay="0"/>
                                  </p:stCondLst>
                                  <p:childTnLst>
                                    <p:set>
                                      <p:cBhvr>
                                        <p:cTn id="46" dur="1000" fill="hold">
                                          <p:stCondLst>
                                            <p:cond delay="0"/>
                                          </p:stCondLst>
                                        </p:cTn>
                                        <p:tgtEl>
                                          <p:spTgt spid="46"/>
                                        </p:tgtEl>
                                        <p:attrNameLst>
                                          <p:attrName>style.visibility</p:attrName>
                                        </p:attrNameLst>
                                      </p:cBhvr>
                                      <p:to>
                                        <p:strVal val="visible"/>
                                      </p:to>
                                    </p:set>
                                    <p:animEffect transition="in" filter="wipe(down)">
                                      <p:cBhvr>
                                        <p:cTn id="47" dur="1000"/>
                                        <p:tgtEl>
                                          <p:spTgt spid="4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nodeType="click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ppt_x"/>
                                          </p:val>
                                        </p:tav>
                                        <p:tav tm="100000">
                                          <p:val>
                                            <p:strVal val="#ppt_x"/>
                                          </p:val>
                                        </p:tav>
                                      </p:tavLst>
                                    </p:anim>
                                    <p:anim calcmode="lin" valueType="num">
                                      <p:cBhvr additive="base">
                                        <p:cTn id="5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6" presetClass="entr" presetSubtype="16" fill="hold" nodeType="clickEffect">
                                  <p:stCondLst>
                                    <p:cond delay="0"/>
                                  </p:stCondLst>
                                  <p:childTnLst>
                                    <p:set>
                                      <p:cBhvr>
                                        <p:cTn id="57" dur="750" fill="hold">
                                          <p:stCondLst>
                                            <p:cond delay="0"/>
                                          </p:stCondLst>
                                        </p:cTn>
                                        <p:tgtEl>
                                          <p:spTgt spid="38"/>
                                        </p:tgtEl>
                                        <p:attrNameLst>
                                          <p:attrName>style.visibility</p:attrName>
                                        </p:attrNameLst>
                                      </p:cBhvr>
                                      <p:to>
                                        <p:strVal val="visible"/>
                                      </p:to>
                                    </p:set>
                                    <p:animEffect transition="in" filter="circle(in)">
                                      <p:cBhvr>
                                        <p:cTn id="58" dur="75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750" fill="hold">
                                          <p:stCondLst>
                                            <p:cond delay="0"/>
                                          </p:stCondLst>
                                        </p:cTn>
                                        <p:tgtEl>
                                          <p:spTgt spid="43"/>
                                        </p:tgtEl>
                                        <p:attrNameLst>
                                          <p:attrName>style.visibility</p:attrName>
                                        </p:attrNameLst>
                                      </p:cBhvr>
                                      <p:to>
                                        <p:strVal val="visible"/>
                                      </p:to>
                                    </p:set>
                                    <p:animEffect transition="in" filter="circle(in)">
                                      <p:cBhvr>
                                        <p:cTn id="63" dur="75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1"/>
                                        </p:tgtEl>
                                        <p:attrNameLst>
                                          <p:attrName>style.visibility</p:attrName>
                                        </p:attrNameLst>
                                      </p:cBhvr>
                                      <p:to>
                                        <p:strVal val="visible"/>
                                      </p:to>
                                    </p:set>
                                    <p:anim calcmode="lin" valueType="num">
                                      <p:cBhvr additive="base">
                                        <p:cTn id="68" dur="500" fill="hold"/>
                                        <p:tgtEl>
                                          <p:spTgt spid="51"/>
                                        </p:tgtEl>
                                        <p:attrNameLst>
                                          <p:attrName>ppt_x</p:attrName>
                                        </p:attrNameLst>
                                      </p:cBhvr>
                                      <p:tavLst>
                                        <p:tav tm="0">
                                          <p:val>
                                            <p:strVal val="#ppt_x"/>
                                          </p:val>
                                        </p:tav>
                                        <p:tav tm="100000">
                                          <p:val>
                                            <p:strVal val="#ppt_x"/>
                                          </p:val>
                                        </p:tav>
                                      </p:tavLst>
                                    </p:anim>
                                    <p:anim calcmode="lin" valueType="num">
                                      <p:cBhvr additive="base">
                                        <p:cTn id="6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57"/>
                                        </p:tgtEl>
                                        <p:attrNameLst>
                                          <p:attrName>style.visibility</p:attrName>
                                        </p:attrNameLst>
                                      </p:cBhvr>
                                      <p:to>
                                        <p:strVal val="visible"/>
                                      </p:to>
                                    </p:set>
                                    <p:anim calcmode="lin" valueType="num">
                                      <p:cBhvr additive="base">
                                        <p:cTn id="74" dur="500" fill="hold"/>
                                        <p:tgtEl>
                                          <p:spTgt spid="57"/>
                                        </p:tgtEl>
                                        <p:attrNameLst>
                                          <p:attrName>ppt_x</p:attrName>
                                        </p:attrNameLst>
                                      </p:cBhvr>
                                      <p:tavLst>
                                        <p:tav tm="0">
                                          <p:val>
                                            <p:strVal val="#ppt_x"/>
                                          </p:val>
                                        </p:tav>
                                        <p:tav tm="100000">
                                          <p:val>
                                            <p:strVal val="#ppt_x"/>
                                          </p:val>
                                        </p:tav>
                                      </p:tavLst>
                                    </p:anim>
                                    <p:anim calcmode="lin" valueType="num">
                                      <p:cBhvr additive="base">
                                        <p:cTn id="7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ppt_x"/>
                                          </p:val>
                                        </p:tav>
                                        <p:tav tm="100000">
                                          <p:val>
                                            <p:strVal val="#ppt_x"/>
                                          </p:val>
                                        </p:tav>
                                      </p:tavLst>
                                    </p:anim>
                                    <p:anim calcmode="lin" valueType="num">
                                      <p:cBhvr additive="base">
                                        <p:cTn id="8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nodeType="clickEffect">
                                  <p:stCondLst>
                                    <p:cond delay="0"/>
                                  </p:stCondLst>
                                  <p:childTnLst>
                                    <p:set>
                                      <p:cBhvr>
                                        <p:cTn id="85" dur="750" fill="hold">
                                          <p:stCondLst>
                                            <p:cond delay="0"/>
                                          </p:stCondLst>
                                        </p:cTn>
                                        <p:tgtEl>
                                          <p:spTgt spid="45"/>
                                        </p:tgtEl>
                                        <p:attrNameLst>
                                          <p:attrName>style.visibility</p:attrName>
                                        </p:attrNameLst>
                                      </p:cBhvr>
                                      <p:to>
                                        <p:strVal val="visible"/>
                                      </p:to>
                                    </p:set>
                                    <p:animEffect transition="in" filter="circle(in)">
                                      <p:cBhvr>
                                        <p:cTn id="86" dur="750"/>
                                        <p:tgtEl>
                                          <p:spTgt spid="45"/>
                                        </p:tgtEl>
                                      </p:cBhvr>
                                    </p:animEffect>
                                  </p:childTnLst>
                                </p:cTn>
                              </p:par>
                            </p:childTnLst>
                          </p:cTn>
                        </p:par>
                      </p:childTnLst>
                    </p:cTn>
                  </p:par>
                  <p:par>
                    <p:cTn id="87" fill="hold">
                      <p:stCondLst>
                        <p:cond delay="indefinite"/>
                      </p:stCondLst>
                      <p:childTnLst>
                        <p:par>
                          <p:cTn id="88" fill="hold">
                            <p:stCondLst>
                              <p:cond delay="0"/>
                            </p:stCondLst>
                            <p:childTnLst>
                              <p:par>
                                <p:cTn id="89" presetID="6" presetClass="entr" presetSubtype="16" fill="hold" nodeType="clickEffect">
                                  <p:stCondLst>
                                    <p:cond delay="0"/>
                                  </p:stCondLst>
                                  <p:childTnLst>
                                    <p:set>
                                      <p:cBhvr>
                                        <p:cTn id="90" dur="750" fill="hold">
                                          <p:stCondLst>
                                            <p:cond delay="0"/>
                                          </p:stCondLst>
                                        </p:cTn>
                                        <p:tgtEl>
                                          <p:spTgt spid="44"/>
                                        </p:tgtEl>
                                        <p:attrNameLst>
                                          <p:attrName>style.visibility</p:attrName>
                                        </p:attrNameLst>
                                      </p:cBhvr>
                                      <p:to>
                                        <p:strVal val="visible"/>
                                      </p:to>
                                    </p:set>
                                    <p:animEffect transition="in" filter="circle(in)">
                                      <p:cBhvr>
                                        <p:cTn id="91" dur="750"/>
                                        <p:tgtEl>
                                          <p:spTgt spid="44"/>
                                        </p:tgtEl>
                                      </p:cBhvr>
                                    </p:animEffect>
                                  </p:childTnLst>
                                </p:cTn>
                              </p:par>
                              <p:par>
                                <p:cTn id="92" presetID="6" presetClass="entr" presetSubtype="16" fill="hold" nodeType="withEffect">
                                  <p:stCondLst>
                                    <p:cond delay="0"/>
                                  </p:stCondLst>
                                  <p:childTnLst>
                                    <p:set>
                                      <p:cBhvr>
                                        <p:cTn id="93" dur="750" fill="hold">
                                          <p:stCondLst>
                                            <p:cond delay="0"/>
                                          </p:stCondLst>
                                        </p:cTn>
                                        <p:tgtEl>
                                          <p:spTgt spid="52"/>
                                        </p:tgtEl>
                                        <p:attrNameLst>
                                          <p:attrName>style.visibility</p:attrName>
                                        </p:attrNameLst>
                                      </p:cBhvr>
                                      <p:to>
                                        <p:strVal val="visible"/>
                                      </p:to>
                                    </p:set>
                                    <p:animEffect transition="in" filter="circle(in)">
                                      <p:cBhvr>
                                        <p:cTn id="94" dur="750"/>
                                        <p:tgtEl>
                                          <p:spTgt spid="52"/>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55"/>
                                        </p:tgtEl>
                                        <p:attrNameLst>
                                          <p:attrName>style.visibility</p:attrName>
                                        </p:attrNameLst>
                                      </p:cBhvr>
                                      <p:to>
                                        <p:strVal val="visible"/>
                                      </p:to>
                                    </p:set>
                                    <p:anim calcmode="lin" valueType="num">
                                      <p:cBhvr additive="base">
                                        <p:cTn id="99" dur="500" fill="hold"/>
                                        <p:tgtEl>
                                          <p:spTgt spid="55"/>
                                        </p:tgtEl>
                                        <p:attrNameLst>
                                          <p:attrName>ppt_x</p:attrName>
                                        </p:attrNameLst>
                                      </p:cBhvr>
                                      <p:tavLst>
                                        <p:tav tm="0">
                                          <p:val>
                                            <p:strVal val="#ppt_x"/>
                                          </p:val>
                                        </p:tav>
                                        <p:tav tm="100000">
                                          <p:val>
                                            <p:strVal val="#ppt_x"/>
                                          </p:val>
                                        </p:tav>
                                      </p:tavLst>
                                    </p:anim>
                                    <p:anim calcmode="lin" valueType="num">
                                      <p:cBhvr additive="base">
                                        <p:cTn id="10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nodeType="clickEffect">
                                  <p:stCondLst>
                                    <p:cond delay="0"/>
                                  </p:stCondLst>
                                  <p:childTnLst>
                                    <p:set>
                                      <p:cBhvr>
                                        <p:cTn id="104" dur="750" fill="hold">
                                          <p:stCondLst>
                                            <p:cond delay="0"/>
                                          </p:stCondLst>
                                        </p:cTn>
                                        <p:tgtEl>
                                          <p:spTgt spid="41"/>
                                        </p:tgtEl>
                                        <p:attrNameLst>
                                          <p:attrName>style.visibility</p:attrName>
                                        </p:attrNameLst>
                                      </p:cBhvr>
                                      <p:to>
                                        <p:strVal val="visible"/>
                                      </p:to>
                                    </p:set>
                                    <p:animEffect transition="in" filter="circle(in)">
                                      <p:cBhvr>
                                        <p:cTn id="105" dur="75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6" presetClass="entr" presetSubtype="16" fill="hold" nodeType="clickEffect">
                                  <p:stCondLst>
                                    <p:cond delay="0"/>
                                  </p:stCondLst>
                                  <p:childTnLst>
                                    <p:set>
                                      <p:cBhvr>
                                        <p:cTn id="109" dur="750" fill="hold">
                                          <p:stCondLst>
                                            <p:cond delay="0"/>
                                          </p:stCondLst>
                                        </p:cTn>
                                        <p:tgtEl>
                                          <p:spTgt spid="53"/>
                                        </p:tgtEl>
                                        <p:attrNameLst>
                                          <p:attrName>style.visibility</p:attrName>
                                        </p:attrNameLst>
                                      </p:cBhvr>
                                      <p:to>
                                        <p:strVal val="visible"/>
                                      </p:to>
                                    </p:set>
                                    <p:animEffect transition="in" filter="circle(in)">
                                      <p:cBhvr>
                                        <p:cTn id="110" dur="750"/>
                                        <p:tgtEl>
                                          <p:spTgt spid="53"/>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mediacall" presetSubtype="0" fill="hold" nodeType="clickEffect">
                                  <p:stCondLst>
                                    <p:cond delay="0"/>
                                  </p:stCondLst>
                                  <p:childTnLst>
                                    <p:cmd type="call" cmd="playFrom(0.0)">
                                      <p:cBhvr>
                                        <p:cTn id="114" dur="42135"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5" fill="hold" display="0">
                  <p:stCondLst>
                    <p:cond delay="indefinite"/>
                  </p:stCondLst>
                  <p:endCondLst>
                    <p:cond evt="onStopAudio" delay="0">
                      <p:tgtEl>
                        <p:sldTgt/>
                      </p:tgtEl>
                    </p:cond>
                  </p:endCondLst>
                </p:cTn>
                <p:tgtEl>
                  <p:spTgt spid="58"/>
                </p:tgtEl>
              </p:cMediaNode>
            </p:audio>
          </p:childTnLst>
        </p:cTn>
      </p:par>
    </p:tnLst>
    <p:bldLst>
      <p:bldP spid="53" grpId="0" bldLvl="0" animBg="1"/>
      <p:bldP spid="53" grpId="1" animBg="1"/>
      <p:bldP spid="52" grpId="0" bldLvl="0" animBg="1"/>
      <p:bldP spid="52" grpId="1" animBg="1"/>
      <p:bldP spid="45" grpId="0" bldLvl="0" animBg="1"/>
      <p:bldP spid="45" grpId="1" animBg="1"/>
      <p:bldP spid="43" grpId="0" bldLvl="0" animBg="1"/>
      <p:bldP spid="43" grpId="1" animBg="1"/>
      <p:bldP spid="44" grpId="0" bldLvl="0" animBg="1"/>
      <p:bldP spid="44" grpId="1" animBg="1"/>
      <p:bldP spid="47" grpId="0"/>
      <p:bldP spid="47" grpId="1"/>
      <p:bldP spid="50" grpId="0"/>
      <p:bldP spid="50" grpId="1"/>
      <p:bldP spid="51" grpId="0"/>
      <p:bldP spid="51" grpId="1"/>
      <p:bldP spid="54" grpId="0"/>
      <p:bldP spid="54" grpId="1"/>
      <p:bldP spid="55" grpId="0"/>
      <p:bldP spid="55" grpId="1"/>
      <p:bldP spid="57" grpId="0"/>
      <p:bldP spid="57" grpId="1"/>
      <p:bldP spid="25" grpId="0"/>
      <p:bldP spid="25" grpId="1"/>
      <p:bldP spid="36" grpId="0"/>
      <p:bldP spid="36" grpId="1"/>
      <p:bldP spid="37" grpId="0"/>
      <p:bldP spid="37" grpId="1"/>
      <p:bldP spid="38" grpId="0" bldLvl="0" animBg="1"/>
      <p:bldP spid="38" grpId="1" animBg="1"/>
      <p:bldP spid="39" grpId="0"/>
      <p:bldP spid="39" grpId="1"/>
      <p:bldP spid="40" grpId="0"/>
      <p:bldP spid="40" grpId="1"/>
      <p:bldP spid="41" grpId="0" bldLvl="0" animBg="1"/>
      <p:bldP spid="41" grpId="1" animBg="1"/>
      <p:bldP spid="42" grpId="0"/>
      <p:bldP spid="4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marL="0" marR="0" lvl="0" indent="0" algn="ctr" defTabSz="609630" rtl="0" eaLnBrk="1" fontAlgn="auto" latinLnBrk="0" hangingPunct="1">
              <a:lnSpc>
                <a:spcPts val="6037"/>
              </a:lnSpc>
              <a:spcBef>
                <a:spcPts val="0"/>
              </a:spcBef>
              <a:spcAft>
                <a:spcPts val="0"/>
              </a:spcAft>
              <a:buClrTx/>
              <a:buSzTx/>
              <a:buFontTx/>
              <a:buNone/>
              <a:tabLst/>
              <a:defRPr/>
            </a:pPr>
            <a:r>
              <a:rPr kumimoji="0" lang="en-US" sz="4314" b="1" i="0" u="none" strike="noStrike" kern="1200" cap="none" spc="0" normalizeH="0" baseline="0" noProof="0">
                <a:ln>
                  <a:noFill/>
                </a:ln>
                <a:solidFill>
                  <a:srgbClr val="0037F4"/>
                </a:solidFill>
                <a:effectLst/>
                <a:uLnTx/>
                <a:uFillTx/>
                <a:latin typeface="SVN-Gilroy Bold" panose="00000800000000000000"/>
                <a:ea typeface="+mn-ea"/>
                <a:cs typeface="+mn-cs"/>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130158"/>
            <a:ext cx="9491133" cy="4849402"/>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61092" y="1138583"/>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marR="0" lvl="0" indent="-304815" algn="l" defTabSz="609630" rtl="0" eaLnBrk="1" fontAlgn="base" latinLnBrk="0" hangingPunct="1">
              <a:lnSpc>
                <a:spcPct val="130000"/>
              </a:lnSpc>
              <a:spcBef>
                <a:spcPct val="0"/>
              </a:spcBef>
              <a:spcAft>
                <a:spcPct val="0"/>
              </a:spcAft>
              <a:buClrTx/>
              <a:buSzTx/>
              <a:buFontTx/>
              <a:buChar char="-"/>
              <a:tabLst/>
              <a:defRPr/>
            </a:pPr>
            <a:r>
              <a:rPr lang="en-GB" altLang="en-US" sz="1800">
                <a:solidFill>
                  <a:srgbClr val="000000"/>
                </a:solidFill>
                <a:latin typeface="SVN-Gilroy" panose="00000500000000000000" pitchFamily="50" charset="0"/>
              </a:rPr>
              <a:t>Product launch /ˈprɑː.dʌkt lɑːntʃ/ (n): sự ra mắt sản phẩm</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lang="en-GB" altLang="en-US">
                <a:solidFill>
                  <a:srgbClr val="000000"/>
                </a:solidFill>
                <a:latin typeface="SVN-Gilroy" panose="00000500000000000000" pitchFamily="50" charset="0"/>
              </a:rPr>
              <a:t>C</a:t>
            </a:r>
            <a:r>
              <a:rPr lang="en-GB" altLang="en-US" sz="1800">
                <a:solidFill>
                  <a:srgbClr val="000000"/>
                </a:solidFill>
                <a:latin typeface="SVN-Gilroy" panose="00000500000000000000" pitchFamily="50" charset="0"/>
              </a:rPr>
              <a:t>harity fundraiser /ˈtʃer.ə.t̬i ˈfʌnd.reɪ.zɚ/ (n): sự kiện gây quỹ từ thiện</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Ceremony </a:t>
            </a: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/ˈser.ɪ.mə.ni/ (n): lễ</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Participate  /pɑːˈtɪs.ɪ.peɪt/ (v): tham gia</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Alternate /ˈɒl.tə.neɪt/ (adj): thay thế</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Register /ˈredʒ.ɪ.stər/ (v): </a:t>
            </a:r>
            <a:r>
              <a:rPr kumimoji="0" lang="vi-VN" altLang="en-US" sz="18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đăng kí</a:t>
            </a:r>
            <a:r>
              <a:rPr kumimoji="0" lang="en-US" altLang="en-US" sz="1800" b="0" i="0" u="none" strike="noStrike" kern="1200" cap="none" spc="0" normalizeH="0" baseline="0" noProof="0">
                <a:ln>
                  <a:noFill/>
                </a:ln>
                <a:solidFill>
                  <a:srgbClr val="000000"/>
                </a:solidFill>
                <a:effectLst/>
                <a:uLnTx/>
                <a:uFillTx/>
                <a:latin typeface="SVN-Gilroy" panose="00000500000000000000" pitchFamily="50" charset="0"/>
                <a:ea typeface="+mn-ea"/>
                <a:cs typeface="+mn-cs"/>
              </a:rPr>
              <a:t> = sign up</a:t>
            </a:r>
            <a:endPar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In advance: trước</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Survey /ˈsɜː.veɪ/ (n): khảo sát</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rPr>
              <a:t>Designated /ˈdez·ɪɡˌneɪ·t̬ɪd/ (adj): được chỉ định</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SVN-Gilroy" panose="00000500000000000000" pitchFamily="50" charset="0"/>
                <a:ea typeface="Calibri" panose="020F0502020204030204" pitchFamily="34" charset="0"/>
                <a:cs typeface="Arial" panose="020B0604020202020204" pitchFamily="34" charset="0"/>
              </a:rPr>
              <a:t>Educational </a:t>
            </a:r>
            <a:r>
              <a:rPr kumimoji="0" lang="vi-VN" sz="1800" b="0" i="0" u="none" strike="noStrike" kern="1200" cap="none" spc="0" normalizeH="0" baseline="0" noProof="0" dirty="0">
                <a:ln>
                  <a:noFill/>
                </a:ln>
                <a:solidFill>
                  <a:prstClr val="black"/>
                </a:solidFill>
                <a:effectLst/>
                <a:uLnTx/>
                <a:uFillTx/>
                <a:latin typeface="SVN-Gilroy" panose="00000500000000000000" pitchFamily="50" charset="0"/>
                <a:ea typeface="Calibri" panose="020F0502020204030204" pitchFamily="34" charset="0"/>
                <a:cs typeface="Arial" panose="020B0604020202020204" pitchFamily="34" charset="0"/>
              </a:rPr>
              <a:t>technology: công nghệ giáo dục</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sz="1800" b="0" i="0" u="none" strike="noStrike" kern="1200" cap="none" spc="0" normalizeH="0" baseline="0" noProof="0" dirty="0">
                <a:ln>
                  <a:noFill/>
                </a:ln>
                <a:solidFill>
                  <a:prstClr val="black"/>
                </a:solidFill>
                <a:effectLst/>
                <a:uLnTx/>
                <a:uFillTx/>
                <a:latin typeface="SVN-Gilroy" panose="00000500000000000000" pitchFamily="50" charset="0"/>
                <a:ea typeface="Calibri" panose="020F0502020204030204" pitchFamily="34" charset="0"/>
                <a:cs typeface="Arial" panose="020B0604020202020204" pitchFamily="34" charset="0"/>
              </a:rPr>
              <a:t>Presentation /ˌprez.ənˈteɪ.ʃən/ (n): bài thuyết trình</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sz="1800" b="0" i="0" u="none" strike="noStrike" kern="1200" cap="none" spc="0" normalizeH="0" baseline="0" noProof="0" dirty="0">
                <a:ln>
                  <a:noFill/>
                </a:ln>
                <a:solidFill>
                  <a:prstClr val="black"/>
                </a:solidFill>
                <a:effectLst/>
                <a:uLnTx/>
                <a:uFillTx/>
                <a:latin typeface="SVN-Gilroy" panose="00000500000000000000" pitchFamily="50" charset="0"/>
                <a:ea typeface="Calibri" panose="020F0502020204030204" pitchFamily="34" charset="0"/>
                <a:cs typeface="Arial" panose="020B0604020202020204" pitchFamily="34" charset="0"/>
              </a:rPr>
              <a:t>Convention /kənˈven.ʃən/ (n): hội nghị</a:t>
            </a:r>
          </a:p>
          <a:p>
            <a:pPr marL="304815" marR="0" lvl="0" indent="-304815" algn="l" defTabSz="609630" rtl="0" eaLnBrk="1" fontAlgn="base" latinLnBrk="0" hangingPunct="1">
              <a:lnSpc>
                <a:spcPct val="130000"/>
              </a:lnSpc>
              <a:spcBef>
                <a:spcPct val="0"/>
              </a:spcBef>
              <a:spcAft>
                <a:spcPct val="0"/>
              </a:spcAft>
              <a:buClrTx/>
              <a:buSzTx/>
              <a:buFontTx/>
              <a:buChar char="-"/>
              <a:tabLst/>
              <a:defRPr/>
            </a:pPr>
            <a:r>
              <a:rPr kumimoji="0" lang="vi-VN" altLang="en-US" sz="1800" b="0" i="0" u="none" strike="noStrike" kern="1200" cap="none" spc="0" normalizeH="0" baseline="0" noProof="0" dirty="0">
                <a:ln>
                  <a:noFill/>
                </a:ln>
                <a:solidFill>
                  <a:srgbClr val="000000"/>
                </a:solidFill>
                <a:effectLst/>
                <a:uLnTx/>
                <a:uFillTx/>
                <a:latin typeface="SVN-Gilroy" panose="00000500000000000000" pitchFamily="50" charset="0"/>
                <a:ea typeface="Calibri" panose="020F0502020204030204" pitchFamily="34" charset="0"/>
                <a:cs typeface="Arial" panose="020B0604020202020204" pitchFamily="34" charset="0"/>
              </a:rPr>
              <a:t>Laboratory /ləˈbɒr.ə.tər.i/ (n): phòng thí nghiệm, phòng máy</a:t>
            </a:r>
          </a:p>
          <a:p>
            <a:pPr marR="0" lvl="0" algn="l" defTabSz="609630" rtl="0" eaLnBrk="1" fontAlgn="base" latinLnBrk="0" hangingPunct="1">
              <a:lnSpc>
                <a:spcPct val="130000"/>
              </a:lnSpc>
              <a:spcBef>
                <a:spcPct val="0"/>
              </a:spcBef>
              <a:spcAft>
                <a:spcPct val="0"/>
              </a:spcAft>
              <a:buClrTx/>
              <a:buSzTx/>
              <a:tabLst/>
              <a:defRPr/>
            </a:pPr>
            <a:endParaRPr kumimoji="0" lang="en-US" altLang="en-US" sz="1800" b="0" i="0" u="none" strike="noStrike" kern="1200" cap="none" spc="0" normalizeH="0" baseline="0" noProof="0" dirty="0">
              <a:ln>
                <a:noFill/>
              </a:ln>
              <a:solidFill>
                <a:srgbClr val="000000"/>
              </a:solidFill>
              <a:effectLst/>
              <a:uLnTx/>
              <a:uFillTx/>
              <a:latin typeface="SVN-Gilroy" panose="00000500000000000000" pitchFamily="50" charset="0"/>
              <a:ea typeface="+mn-ea"/>
              <a:cs typeface="+mn-cs"/>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3253186919"/>
      </p:ext>
    </p:extLst>
  </p:cSld>
  <p:clrMapOvr>
    <a:masterClrMapping/>
  </p:clrMapOvr>
  <p:transition spd="slow">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ounded Rectangle 43">
            <a:extLst>
              <a:ext uri="{FF2B5EF4-FFF2-40B4-BE49-F238E27FC236}">
                <a16:creationId xmlns:a16="http://schemas.microsoft.com/office/drawing/2014/main" id="{713FFAE5-F00E-F95A-518F-582F93B7B8B2}"/>
              </a:ext>
            </a:extLst>
          </p:cNvPr>
          <p:cNvSpPr/>
          <p:nvPr/>
        </p:nvSpPr>
        <p:spPr>
          <a:xfrm>
            <a:off x="5428237" y="4721232"/>
            <a:ext cx="6273380" cy="33626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ndParaRPr>
          </a:p>
        </p:txBody>
      </p:sp>
      <p:sp>
        <p:nvSpPr>
          <p:cNvPr id="6146" name="Rounded Rectangle 43">
            <a:extLst>
              <a:ext uri="{FF2B5EF4-FFF2-40B4-BE49-F238E27FC236}">
                <a16:creationId xmlns:a16="http://schemas.microsoft.com/office/drawing/2014/main" id="{F95472A2-5F00-A25D-25EE-BC1051A62BFA}"/>
              </a:ext>
            </a:extLst>
          </p:cNvPr>
          <p:cNvSpPr/>
          <p:nvPr/>
        </p:nvSpPr>
        <p:spPr>
          <a:xfrm>
            <a:off x="5428237" y="2809506"/>
            <a:ext cx="2410945" cy="33912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ndParaRPr>
          </a:p>
        </p:txBody>
      </p:sp>
      <p:sp>
        <p:nvSpPr>
          <p:cNvPr id="5" name="TextBox 5">
            <a:extLst>
              <a:ext uri="{FF2B5EF4-FFF2-40B4-BE49-F238E27FC236}">
                <a16:creationId xmlns:a16="http://schemas.microsoft.com/office/drawing/2014/main" id="{F486F03F-D73C-4536-B1C5-3B22737DEA6F}"/>
              </a:ext>
            </a:extLst>
          </p:cNvPr>
          <p:cNvSpPr txBox="1"/>
          <p:nvPr/>
        </p:nvSpPr>
        <p:spPr>
          <a:xfrm>
            <a:off x="5144877" y="679894"/>
            <a:ext cx="6793379" cy="5931161"/>
          </a:xfrm>
          <a:prstGeom prst="rect">
            <a:avLst/>
          </a:prstGeom>
          <a:noFill/>
          <a:ln>
            <a:solidFill>
              <a:srgbClr val="0037F4"/>
            </a:solidFill>
          </a:ln>
        </p:spPr>
        <p:txBody>
          <a:bodyPr lIns="33867" tIns="33867" rIns="33867" bIns="33867" anchor="ctr"/>
          <a:lstStyle/>
          <a:p>
            <a:pPr marL="0" marR="0" lvl="0" indent="0" algn="ctr" defTabSz="609630" rtl="0" eaLnBrk="1" fontAlgn="auto" latinLnBrk="0" hangingPunct="1">
              <a:lnSpc>
                <a:spcPts val="1737"/>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0" name="Rounded Rectangle 43">
            <a:extLst>
              <a:ext uri="{FF2B5EF4-FFF2-40B4-BE49-F238E27FC236}">
                <a16:creationId xmlns:a16="http://schemas.microsoft.com/office/drawing/2014/main" id="{C522F6DD-9032-7E10-B1DE-7D220EFC1682}"/>
              </a:ext>
            </a:extLst>
          </p:cNvPr>
          <p:cNvSpPr/>
          <p:nvPr/>
        </p:nvSpPr>
        <p:spPr>
          <a:xfrm>
            <a:off x="7886518" y="4333991"/>
            <a:ext cx="3821363" cy="32429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ndParaRPr>
          </a:p>
        </p:txBody>
      </p:sp>
      <p:sp>
        <p:nvSpPr>
          <p:cNvPr id="2" name="Rounded Rectangle 42">
            <a:extLst>
              <a:ext uri="{FF2B5EF4-FFF2-40B4-BE49-F238E27FC236}">
                <a16:creationId xmlns:a16="http://schemas.microsoft.com/office/drawing/2014/main" id="{698C5776-C507-3411-AAE6-60BC6FBD3798}"/>
              </a:ext>
            </a:extLst>
          </p:cNvPr>
          <p:cNvSpPr/>
          <p:nvPr/>
        </p:nvSpPr>
        <p:spPr>
          <a:xfrm>
            <a:off x="5402459" y="1665056"/>
            <a:ext cx="5693632" cy="34341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ndParaRPr>
          </a:p>
        </p:txBody>
      </p:sp>
      <p:grpSp>
        <p:nvGrpSpPr>
          <p:cNvPr id="6" name="Group 6">
            <a:extLst>
              <a:ext uri="{FF2B5EF4-FFF2-40B4-BE49-F238E27FC236}">
                <a16:creationId xmlns:a16="http://schemas.microsoft.com/office/drawing/2014/main" id="{A7970504-F441-0016-33D6-4F1A88F964B9}"/>
              </a:ext>
            </a:extLst>
          </p:cNvPr>
          <p:cNvGrpSpPr>
            <a:grpSpLocks/>
          </p:cNvGrpSpPr>
          <p:nvPr/>
        </p:nvGrpSpPr>
        <p:grpSpPr bwMode="auto">
          <a:xfrm>
            <a:off x="7975218" y="294739"/>
            <a:ext cx="1474258" cy="762000"/>
            <a:chOff x="0" y="-46"/>
            <a:chExt cx="1571822" cy="812846"/>
          </a:xfrm>
        </p:grpSpPr>
        <p:sp>
          <p:nvSpPr>
            <p:cNvPr id="7" name="Freeform 7">
              <a:extLst>
                <a:ext uri="{FF2B5EF4-FFF2-40B4-BE49-F238E27FC236}">
                  <a16:creationId xmlns:a16="http://schemas.microsoft.com/office/drawing/2014/main" id="{39DCBA34-537E-F4D0-5DA5-55794EB186E7}"/>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pPr marL="0" marR="0" lvl="0" indent="0" algn="l" defTabSz="60963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6176" name="TextBox 8">
              <a:extLst>
                <a:ext uri="{FF2B5EF4-FFF2-40B4-BE49-F238E27FC236}">
                  <a16:creationId xmlns:a16="http://schemas.microsoft.com/office/drawing/2014/main" id="{5DAD3810-09FF-EFBB-9484-C9B08EF16521}"/>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609630" rtl="0" eaLnBrk="1" fontAlgn="base" latinLnBrk="0" hangingPunct="1">
                <a:lnSpc>
                  <a:spcPts val="3684"/>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SVN-Gilroy" panose="00000500000000000000" pitchFamily="50" charset="0"/>
                </a:rPr>
                <a:t>4</a:t>
              </a:r>
              <a:endParaRPr kumimoji="0" lang="en-US" altLang="en-US" sz="2800" b="1" i="0" u="none" strike="noStrike" kern="1200" cap="none" spc="0" normalizeH="0" baseline="0" noProof="0" dirty="0">
                <a:ln>
                  <a:noFill/>
                </a:ln>
                <a:solidFill>
                  <a:srgbClr val="FFFFFF"/>
                </a:solidFill>
                <a:effectLst/>
                <a:uLnTx/>
                <a:uFillTx/>
                <a:latin typeface="SVN-Gilroy" panose="00000500000000000000" pitchFamily="50" charset="0"/>
              </a:endParaRPr>
            </a:p>
          </p:txBody>
        </p:sp>
      </p:grpSp>
      <p:sp>
        <p:nvSpPr>
          <p:cNvPr id="43" name="Rounded Rectangle 42">
            <a:extLst>
              <a:ext uri="{FF2B5EF4-FFF2-40B4-BE49-F238E27FC236}">
                <a16:creationId xmlns:a16="http://schemas.microsoft.com/office/drawing/2014/main" id="{6330B996-A464-BD17-DB44-633AAC625BC8}"/>
              </a:ext>
            </a:extLst>
          </p:cNvPr>
          <p:cNvSpPr/>
          <p:nvPr/>
        </p:nvSpPr>
        <p:spPr>
          <a:xfrm>
            <a:off x="10140592" y="1280182"/>
            <a:ext cx="1586885" cy="34341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ndParaRPr>
          </a:p>
        </p:txBody>
      </p:sp>
      <p:sp>
        <p:nvSpPr>
          <p:cNvPr id="44" name="Rounded Rectangle 43">
            <a:extLst>
              <a:ext uri="{FF2B5EF4-FFF2-40B4-BE49-F238E27FC236}">
                <a16:creationId xmlns:a16="http://schemas.microsoft.com/office/drawing/2014/main" id="{D3C48402-4D17-520F-9109-3F0814237F69}"/>
              </a:ext>
            </a:extLst>
          </p:cNvPr>
          <p:cNvSpPr/>
          <p:nvPr/>
        </p:nvSpPr>
        <p:spPr>
          <a:xfrm>
            <a:off x="5449616" y="2431654"/>
            <a:ext cx="6299240" cy="32429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VN-Gilroy" panose="00000500000000000000" pitchFamily="50" charset="0"/>
            </a:endParaRPr>
          </a:p>
        </p:txBody>
      </p:sp>
      <p:sp>
        <p:nvSpPr>
          <p:cNvPr id="47" name="TextBox 9">
            <a:extLst>
              <a:ext uri="{FF2B5EF4-FFF2-40B4-BE49-F238E27FC236}">
                <a16:creationId xmlns:a16="http://schemas.microsoft.com/office/drawing/2014/main" id="{1068B554-7912-7365-FB77-430A16CE4E5A}"/>
              </a:ext>
            </a:extLst>
          </p:cNvPr>
          <p:cNvSpPr txBox="1">
            <a:spLocks noChangeArrowheads="1"/>
          </p:cNvSpPr>
          <p:nvPr/>
        </p:nvSpPr>
        <p:spPr bwMode="auto">
          <a:xfrm>
            <a:off x="5453349" y="1269908"/>
            <a:ext cx="6203642"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just" defTabSz="609630" rtl="0" eaLnBrk="1" fontAlgn="base" latinLnBrk="0" hangingPunct="1">
              <a:lnSpc>
                <a:spcPct val="125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SVN-Gilroy" panose="00000500000000000000" pitchFamily="50" charset="0"/>
              </a:rPr>
              <a:t>M-Cn: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Before we open the café today, I want to tell you about some (1) </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rPr>
              <a:t>..................... ......................</a:t>
            </a:r>
            <a:r>
              <a:rPr lang="en-US" altLang="en-US" sz="2000">
                <a:solidFill>
                  <a:prstClr val="black"/>
                </a:solidFill>
                <a:latin typeface="SVN-Gilroy" panose="00000500000000000000" pitchFamily="50" charset="0"/>
              </a:rPr>
              <a:t> ..................... </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rPr>
              <a:t>I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just got word from corporate headquarters that (2) ......................... </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rPr>
              <a:t>......................... will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be on the menu starting next</a:t>
            </a:r>
            <a:r>
              <a:rPr kumimoji="0" lang="vi-VN" altLang="en-US" sz="2000" b="0" i="0" u="none" strike="noStrike" kern="1200" cap="none" spc="0" normalizeH="0" baseline="0" noProof="0" dirty="0">
                <a:ln>
                  <a:noFill/>
                </a:ln>
                <a:solidFill>
                  <a:prstClr val="black"/>
                </a:solidFill>
                <a:effectLst/>
                <a:uLnTx/>
                <a:uFillTx/>
                <a:latin typeface="SVN-Gilroy" panose="00000500000000000000" pitchFamily="50" charset="0"/>
              </a:rPr>
              <a:t>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week. One of the (3) ........................... is called Winter </a:t>
            </a:r>
            <a:r>
              <a:rPr kumimoji="0" lang="vi-VN" altLang="en-US" sz="2000" b="0" i="0" u="none" strike="noStrike" kern="1200" cap="none" spc="0" normalizeH="0" baseline="0" noProof="0" dirty="0">
                <a:ln>
                  <a:noFill/>
                </a:ln>
                <a:solidFill>
                  <a:prstClr val="black"/>
                </a:solidFill>
                <a:effectLst/>
                <a:uLnTx/>
                <a:uFillTx/>
                <a:latin typeface="SVN-Gilroy" panose="00000500000000000000" pitchFamily="50" charset="0"/>
              </a:rPr>
              <a:t>Delight. I’ve</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 got some samples of it here for everyone to try. Now, a number of different syrup flavors, such as vanilla or hazelnut, can be added to this drink. So please be (4) </a:t>
            </a:r>
            <a:r>
              <a:rPr kumimoji="0" lang="en-US" altLang="en-US" sz="2000" b="0" i="0" u="none" strike="noStrike" kern="1200" cap="none" spc="0" normalizeH="0" baseline="0" noProof="0">
                <a:ln>
                  <a:noFill/>
                </a:ln>
                <a:solidFill>
                  <a:prstClr val="black"/>
                </a:solidFill>
                <a:effectLst/>
                <a:uLnTx/>
                <a:uFillTx/>
                <a:latin typeface="SVN-Gilroy" panose="00000500000000000000" pitchFamily="50" charset="0"/>
              </a:rPr>
              <a:t>........................... when </a:t>
            </a:r>
            <a:r>
              <a:rPr kumimoji="0" lang="en-US" altLang="en-US" sz="2000" b="0" i="0" u="none" strike="noStrike" kern="1200" cap="none" spc="0" normalizeH="0" baseline="0" noProof="0" dirty="0">
                <a:ln>
                  <a:noFill/>
                </a:ln>
                <a:solidFill>
                  <a:prstClr val="black"/>
                </a:solidFill>
                <a:effectLst/>
                <a:uLnTx/>
                <a:uFillTx/>
                <a:latin typeface="SVN-Gilroy" panose="00000500000000000000" pitchFamily="50" charset="0"/>
              </a:rPr>
              <a:t>you're (5) ................................. customers' orders. We want to make sure they get exactly what they want.</a:t>
            </a:r>
          </a:p>
        </p:txBody>
      </p:sp>
      <p:sp>
        <p:nvSpPr>
          <p:cNvPr id="50" name="Text Box 49">
            <a:extLst>
              <a:ext uri="{FF2B5EF4-FFF2-40B4-BE49-F238E27FC236}">
                <a16:creationId xmlns:a16="http://schemas.microsoft.com/office/drawing/2014/main" id="{7F75FD92-679A-AE1B-8189-9A7841712CDC}"/>
              </a:ext>
            </a:extLst>
          </p:cNvPr>
          <p:cNvSpPr txBox="1">
            <a:spLocks noChangeArrowheads="1"/>
          </p:cNvSpPr>
          <p:nvPr/>
        </p:nvSpPr>
        <p:spPr bwMode="auto">
          <a:xfrm>
            <a:off x="8097148" y="1623593"/>
            <a:ext cx="3563576"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seasonal menu changes</a:t>
            </a:r>
          </a:p>
        </p:txBody>
      </p:sp>
      <p:sp>
        <p:nvSpPr>
          <p:cNvPr id="51" name="Text Box 50">
            <a:extLst>
              <a:ext uri="{FF2B5EF4-FFF2-40B4-BE49-F238E27FC236}">
                <a16:creationId xmlns:a16="http://schemas.microsoft.com/office/drawing/2014/main" id="{F014BD82-9FBD-C5D2-FC90-71E78D1B953D}"/>
              </a:ext>
            </a:extLst>
          </p:cNvPr>
          <p:cNvSpPr txBox="1">
            <a:spLocks noChangeArrowheads="1"/>
          </p:cNvSpPr>
          <p:nvPr/>
        </p:nvSpPr>
        <p:spPr bwMode="auto">
          <a:xfrm>
            <a:off x="5533888" y="2377965"/>
            <a:ext cx="3913910" cy="37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new coffee beverages </a:t>
            </a:r>
          </a:p>
        </p:txBody>
      </p:sp>
      <p:sp>
        <p:nvSpPr>
          <p:cNvPr id="54" name="Text Box 53">
            <a:extLst>
              <a:ext uri="{FF2B5EF4-FFF2-40B4-BE49-F238E27FC236}">
                <a16:creationId xmlns:a16="http://schemas.microsoft.com/office/drawing/2014/main" id="{C7F45109-272C-2DC5-D259-19A3FBA2C7B8}"/>
              </a:ext>
            </a:extLst>
          </p:cNvPr>
          <p:cNvSpPr txBox="1">
            <a:spLocks noChangeArrowheads="1"/>
          </p:cNvSpPr>
          <p:nvPr/>
        </p:nvSpPr>
        <p:spPr bwMode="auto">
          <a:xfrm>
            <a:off x="10066938" y="4278051"/>
            <a:ext cx="1923178" cy="37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extra careful </a:t>
            </a:r>
          </a:p>
        </p:txBody>
      </p:sp>
      <p:sp>
        <p:nvSpPr>
          <p:cNvPr id="55" name="Text Box 54">
            <a:extLst>
              <a:ext uri="{FF2B5EF4-FFF2-40B4-BE49-F238E27FC236}">
                <a16:creationId xmlns:a16="http://schemas.microsoft.com/office/drawing/2014/main" id="{CAD9F1EB-911B-3227-2642-139653ECFB14}"/>
              </a:ext>
            </a:extLst>
          </p:cNvPr>
          <p:cNvSpPr txBox="1">
            <a:spLocks noChangeArrowheads="1"/>
          </p:cNvSpPr>
          <p:nvPr/>
        </p:nvSpPr>
        <p:spPr bwMode="auto">
          <a:xfrm>
            <a:off x="7731830" y="4668266"/>
            <a:ext cx="1487379" cy="38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preparing</a:t>
            </a:r>
          </a:p>
        </p:txBody>
      </p:sp>
      <p:sp>
        <p:nvSpPr>
          <p:cNvPr id="57" name="Text Box 56">
            <a:extLst>
              <a:ext uri="{FF2B5EF4-FFF2-40B4-BE49-F238E27FC236}">
                <a16:creationId xmlns:a16="http://schemas.microsoft.com/office/drawing/2014/main" id="{A374275C-A64C-FF85-D4C7-0EB1C9E0CE8D}"/>
              </a:ext>
            </a:extLst>
          </p:cNvPr>
          <p:cNvSpPr txBox="1">
            <a:spLocks noChangeArrowheads="1"/>
          </p:cNvSpPr>
          <p:nvPr/>
        </p:nvSpPr>
        <p:spPr bwMode="auto">
          <a:xfrm>
            <a:off x="9869773" y="2754166"/>
            <a:ext cx="1715297" cy="32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60963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37F4"/>
                </a:solidFill>
                <a:effectLst/>
                <a:uLnTx/>
                <a:uFillTx/>
                <a:latin typeface="SVN-Gilroy" panose="00000500000000000000" pitchFamily="50" charset="0"/>
                <a:ea typeface="SVN-Gilroy Medium" panose="00000600000000000000" pitchFamily="50" charset="0"/>
                <a:cs typeface="SVN-Gilroy Medium" panose="00000600000000000000" pitchFamily="50" charset="0"/>
              </a:rPr>
              <a:t>new drinks </a:t>
            </a:r>
          </a:p>
        </p:txBody>
      </p:sp>
      <p:sp>
        <p:nvSpPr>
          <p:cNvPr id="40" name="Rounded Rectangle 22">
            <a:extLst>
              <a:ext uri="{FF2B5EF4-FFF2-40B4-BE49-F238E27FC236}">
                <a16:creationId xmlns:a16="http://schemas.microsoft.com/office/drawing/2014/main" id="{5CEA57F4-62A1-688F-0F00-ED66B1D86619}"/>
              </a:ext>
            </a:extLst>
          </p:cNvPr>
          <p:cNvSpPr/>
          <p:nvPr/>
        </p:nvSpPr>
        <p:spPr>
          <a:xfrm>
            <a:off x="369755" y="3942816"/>
            <a:ext cx="3750553" cy="32281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SVN-Gilroy" panose="00000500000000000000" pitchFamily="50" charset="0"/>
              <a:ea typeface="+mn-ea"/>
              <a:cs typeface="+mn-cs"/>
            </a:endParaRPr>
          </a:p>
        </p:txBody>
      </p:sp>
      <p:grpSp>
        <p:nvGrpSpPr>
          <p:cNvPr id="41" name="Group 10">
            <a:extLst>
              <a:ext uri="{FF2B5EF4-FFF2-40B4-BE49-F238E27FC236}">
                <a16:creationId xmlns:a16="http://schemas.microsoft.com/office/drawing/2014/main" id="{4B385909-0D59-E95F-A8E8-682D4A67A23B}"/>
              </a:ext>
            </a:extLst>
          </p:cNvPr>
          <p:cNvGrpSpPr/>
          <p:nvPr/>
        </p:nvGrpSpPr>
        <p:grpSpPr>
          <a:xfrm>
            <a:off x="443225" y="170018"/>
            <a:ext cx="503015" cy="503015"/>
            <a:chOff x="0" y="0"/>
            <a:chExt cx="812800" cy="812800"/>
          </a:xfrm>
          <a:solidFill>
            <a:srgbClr val="0037F4"/>
          </a:solidFill>
        </p:grpSpPr>
        <p:sp>
          <p:nvSpPr>
            <p:cNvPr id="42" name="Freeform 11">
              <a:extLst>
                <a:ext uri="{FF2B5EF4-FFF2-40B4-BE49-F238E27FC236}">
                  <a16:creationId xmlns:a16="http://schemas.microsoft.com/office/drawing/2014/main" id="{DB93F27A-16B9-1533-B3E1-E74329D5CDD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45" name="TextBox 12">
              <a:extLst>
                <a:ext uri="{FF2B5EF4-FFF2-40B4-BE49-F238E27FC236}">
                  <a16:creationId xmlns:a16="http://schemas.microsoft.com/office/drawing/2014/main" id="{268C2A72-4BF8-A9F1-104F-BD1832A243F6}"/>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1</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46" name="TextBox 13">
            <a:extLst>
              <a:ext uri="{FF2B5EF4-FFF2-40B4-BE49-F238E27FC236}">
                <a16:creationId xmlns:a16="http://schemas.microsoft.com/office/drawing/2014/main" id="{27CEF2AC-E987-9B35-E460-8967A6604598}"/>
              </a:ext>
            </a:extLst>
          </p:cNvPr>
          <p:cNvSpPr txBox="1">
            <a:spLocks noChangeArrowheads="1"/>
          </p:cNvSpPr>
          <p:nvPr/>
        </p:nvSpPr>
        <p:spPr bwMode="auto">
          <a:xfrm>
            <a:off x="433831" y="754974"/>
            <a:ext cx="3916654"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Who most likely is the speaker?</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grpSp>
        <p:nvGrpSpPr>
          <p:cNvPr id="48" name="Group 15">
            <a:extLst>
              <a:ext uri="{FF2B5EF4-FFF2-40B4-BE49-F238E27FC236}">
                <a16:creationId xmlns:a16="http://schemas.microsoft.com/office/drawing/2014/main" id="{365D0402-31E4-20B3-FB29-885D1C7031D6}"/>
              </a:ext>
            </a:extLst>
          </p:cNvPr>
          <p:cNvGrpSpPr/>
          <p:nvPr/>
        </p:nvGrpSpPr>
        <p:grpSpPr>
          <a:xfrm>
            <a:off x="443144" y="2329988"/>
            <a:ext cx="502920" cy="506307"/>
            <a:chOff x="0" y="0"/>
            <a:chExt cx="812800" cy="812800"/>
          </a:xfrm>
          <a:solidFill>
            <a:srgbClr val="0037F4"/>
          </a:solidFill>
        </p:grpSpPr>
        <p:sp>
          <p:nvSpPr>
            <p:cNvPr id="49" name="Freeform 16">
              <a:extLst>
                <a:ext uri="{FF2B5EF4-FFF2-40B4-BE49-F238E27FC236}">
                  <a16:creationId xmlns:a16="http://schemas.microsoft.com/office/drawing/2014/main" id="{819127F4-F4CD-A18F-C580-60131DEC31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52" name="TextBox 17">
              <a:extLst>
                <a:ext uri="{FF2B5EF4-FFF2-40B4-BE49-F238E27FC236}">
                  <a16:creationId xmlns:a16="http://schemas.microsoft.com/office/drawing/2014/main" id="{F86A4F3C-523A-61B3-F43D-0B6191C18E0E}"/>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2</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grpSp>
        <p:nvGrpSpPr>
          <p:cNvPr id="53" name="Group 15">
            <a:extLst>
              <a:ext uri="{FF2B5EF4-FFF2-40B4-BE49-F238E27FC236}">
                <a16:creationId xmlns:a16="http://schemas.microsoft.com/office/drawing/2014/main" id="{DB32BD56-0CA6-81D1-2554-25BF0081D18B}"/>
              </a:ext>
            </a:extLst>
          </p:cNvPr>
          <p:cNvGrpSpPr/>
          <p:nvPr/>
        </p:nvGrpSpPr>
        <p:grpSpPr>
          <a:xfrm>
            <a:off x="443225" y="4689227"/>
            <a:ext cx="503015" cy="503015"/>
            <a:chOff x="0" y="0"/>
            <a:chExt cx="812800" cy="812800"/>
          </a:xfrm>
          <a:solidFill>
            <a:srgbClr val="0037F4"/>
          </a:solidFill>
        </p:grpSpPr>
        <p:sp>
          <p:nvSpPr>
            <p:cNvPr id="56" name="Freeform 16">
              <a:extLst>
                <a:ext uri="{FF2B5EF4-FFF2-40B4-BE49-F238E27FC236}">
                  <a16:creationId xmlns:a16="http://schemas.microsoft.com/office/drawing/2014/main" id="{1904B7C8-ECDC-B181-29D7-D3D2C6E46C5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black"/>
                </a:solidFill>
                <a:effectLst/>
                <a:uLnTx/>
                <a:uFillTx/>
                <a:latin typeface="SVN-Gilroy" panose="00000500000000000000" pitchFamily="50" charset="0"/>
                <a:ea typeface="+mn-ea"/>
                <a:cs typeface="+mn-cs"/>
              </a:endParaRPr>
            </a:p>
          </p:txBody>
        </p:sp>
        <p:sp>
          <p:nvSpPr>
            <p:cNvPr id="58" name="TextBox 17">
              <a:extLst>
                <a:ext uri="{FF2B5EF4-FFF2-40B4-BE49-F238E27FC236}">
                  <a16:creationId xmlns:a16="http://schemas.microsoft.com/office/drawing/2014/main" id="{C26CABD2-A4F1-4665-27FD-2AA98A42553C}"/>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vi-VN"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rPr>
                <a:t>3</a:t>
              </a:r>
              <a:endParaRPr kumimoji="0" lang="en-US" sz="1700" b="1" i="0" u="none" strike="noStrike" kern="1200" cap="none" spc="0" normalizeH="0" baseline="0" noProof="0" dirty="0">
                <a:ln>
                  <a:noFill/>
                </a:ln>
                <a:solidFill>
                  <a:srgbClr val="FFFFFF"/>
                </a:solidFill>
                <a:effectLst/>
                <a:uLnTx/>
                <a:uFillTx/>
                <a:latin typeface="SVN-Gilroy" panose="00000500000000000000" pitchFamily="50" charset="0"/>
                <a:ea typeface="+mn-ea"/>
                <a:cs typeface="+mn-cs"/>
              </a:endParaRPr>
            </a:p>
          </p:txBody>
        </p:sp>
      </p:grpSp>
      <p:sp>
        <p:nvSpPr>
          <p:cNvPr id="59" name="TextBox 13">
            <a:extLst>
              <a:ext uri="{FF2B5EF4-FFF2-40B4-BE49-F238E27FC236}">
                <a16:creationId xmlns:a16="http://schemas.microsoft.com/office/drawing/2014/main" id="{306CBCA2-300D-862C-5535-2C4E3EE52D50}"/>
              </a:ext>
            </a:extLst>
          </p:cNvPr>
          <p:cNvSpPr txBox="1">
            <a:spLocks noChangeArrowheads="1"/>
          </p:cNvSpPr>
          <p:nvPr/>
        </p:nvSpPr>
        <p:spPr bwMode="auto">
          <a:xfrm>
            <a:off x="433832" y="2899584"/>
            <a:ext cx="4430183" cy="24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prstClr val="black"/>
                </a:solidFill>
                <a:latin typeface="SVN-Gilroy" panose="00000500000000000000" pitchFamily="50" charset="0"/>
              </a:rPr>
              <a:t>According to the speaker, what will happen next week?</a:t>
            </a:r>
          </a:p>
        </p:txBody>
      </p:sp>
      <p:sp>
        <p:nvSpPr>
          <p:cNvPr id="60" name="TextBox 13">
            <a:extLst>
              <a:ext uri="{FF2B5EF4-FFF2-40B4-BE49-F238E27FC236}">
                <a16:creationId xmlns:a16="http://schemas.microsoft.com/office/drawing/2014/main" id="{2E861415-3D20-9F5C-D49C-41F38373738A}"/>
              </a:ext>
            </a:extLst>
          </p:cNvPr>
          <p:cNvSpPr txBox="1">
            <a:spLocks noChangeArrowheads="1"/>
          </p:cNvSpPr>
          <p:nvPr/>
        </p:nvSpPr>
        <p:spPr bwMode="auto">
          <a:xfrm>
            <a:off x="443145" y="5252698"/>
            <a:ext cx="4826258"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ts val="1683"/>
              </a:lnSpc>
            </a:pPr>
            <a:r>
              <a:rPr lang="en-GB" altLang="en-US" sz="1700" b="1">
                <a:solidFill>
                  <a:srgbClr val="000000"/>
                </a:solidFill>
                <a:latin typeface="SVN-Gilroy" panose="00000500000000000000" pitchFamily="50" charset="0"/>
              </a:rPr>
              <a:t>What does the speaker warn listeners about?</a:t>
            </a:r>
            <a:endParaRPr kumimoji="0" lang="en-US" altLang="en-US" sz="1700" b="1" i="0" u="none" strike="noStrike" kern="1200" cap="none" spc="0" normalizeH="0" baseline="0" noProof="0" dirty="0">
              <a:ln>
                <a:noFill/>
              </a:ln>
              <a:solidFill>
                <a:srgbClr val="000000"/>
              </a:solidFill>
              <a:effectLst/>
              <a:uLnTx/>
              <a:uFillTx/>
              <a:latin typeface="SVN-Gilroy" panose="00000500000000000000" pitchFamily="50" charset="0"/>
            </a:endParaRPr>
          </a:p>
        </p:txBody>
      </p:sp>
      <p:sp>
        <p:nvSpPr>
          <p:cNvPr id="61" name="Rounded Rectangle 17">
            <a:extLst>
              <a:ext uri="{FF2B5EF4-FFF2-40B4-BE49-F238E27FC236}">
                <a16:creationId xmlns:a16="http://schemas.microsoft.com/office/drawing/2014/main" id="{3999BF5F-F0A1-B768-000C-18327A5C9669}"/>
              </a:ext>
            </a:extLst>
          </p:cNvPr>
          <p:cNvSpPr/>
          <p:nvPr/>
        </p:nvSpPr>
        <p:spPr>
          <a:xfrm>
            <a:off x="369755" y="1905516"/>
            <a:ext cx="2637850" cy="32281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62" name="TextBox 14">
            <a:extLst>
              <a:ext uri="{FF2B5EF4-FFF2-40B4-BE49-F238E27FC236}">
                <a16:creationId xmlns:a16="http://schemas.microsoft.com/office/drawing/2014/main" id="{C4A70260-6032-5E45-B3C9-309B8F46BBED}"/>
              </a:ext>
            </a:extLst>
          </p:cNvPr>
          <p:cNvSpPr txBox="1">
            <a:spLocks noChangeArrowheads="1"/>
          </p:cNvSpPr>
          <p:nvPr/>
        </p:nvSpPr>
        <p:spPr bwMode="auto">
          <a:xfrm>
            <a:off x="464523" y="1018823"/>
            <a:ext cx="3885962"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An investment banker</a:t>
            </a:r>
          </a:p>
          <a:p>
            <a:pPr lvl="0">
              <a:lnSpc>
                <a:spcPct val="115000"/>
              </a:lnSpc>
            </a:pPr>
            <a:r>
              <a:rPr lang="en-GB" altLang="en-US" sz="1700">
                <a:solidFill>
                  <a:srgbClr val="000000"/>
                </a:solidFill>
                <a:latin typeface="SVN-Gilroy" panose="00000500000000000000" pitchFamily="50" charset="0"/>
              </a:rPr>
              <a:t>B. A city official</a:t>
            </a:r>
          </a:p>
          <a:p>
            <a:pPr lvl="0">
              <a:lnSpc>
                <a:spcPct val="115000"/>
              </a:lnSpc>
            </a:pPr>
            <a:r>
              <a:rPr lang="en-GB" altLang="en-US" sz="1700">
                <a:solidFill>
                  <a:srgbClr val="000000"/>
                </a:solidFill>
                <a:latin typeface="SVN-Gilroy" panose="00000500000000000000" pitchFamily="50" charset="0"/>
              </a:rPr>
              <a:t>C. A food scientist</a:t>
            </a:r>
          </a:p>
          <a:p>
            <a:pPr lvl="0">
              <a:lnSpc>
                <a:spcPct val="115000"/>
              </a:lnSpc>
            </a:pPr>
            <a:r>
              <a:rPr lang="en-GB" altLang="en-US" sz="1700">
                <a:solidFill>
                  <a:srgbClr val="000000"/>
                </a:solidFill>
                <a:latin typeface="SVN-Gilroy" panose="00000500000000000000" pitchFamily="50" charset="0"/>
              </a:rPr>
              <a:t>D. A restaurant manager</a:t>
            </a:r>
          </a:p>
        </p:txBody>
      </p:sp>
      <p:sp>
        <p:nvSpPr>
          <p:cNvPr id="63" name="TextBox 14">
            <a:extLst>
              <a:ext uri="{FF2B5EF4-FFF2-40B4-BE49-F238E27FC236}">
                <a16:creationId xmlns:a16="http://schemas.microsoft.com/office/drawing/2014/main" id="{4F9D373C-16CF-1014-7352-25A446AEC7A5}"/>
              </a:ext>
            </a:extLst>
          </p:cNvPr>
          <p:cNvSpPr txBox="1">
            <a:spLocks noChangeArrowheads="1"/>
          </p:cNvSpPr>
          <p:nvPr/>
        </p:nvSpPr>
        <p:spPr bwMode="auto">
          <a:xfrm>
            <a:off x="464523" y="3365586"/>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Some new equipment will be installed.</a:t>
            </a:r>
          </a:p>
          <a:p>
            <a:pPr lvl="0">
              <a:lnSpc>
                <a:spcPct val="115000"/>
              </a:lnSpc>
            </a:pPr>
            <a:r>
              <a:rPr lang="en-GB" altLang="en-US" sz="1700">
                <a:solidFill>
                  <a:srgbClr val="000000"/>
                </a:solidFill>
                <a:latin typeface="SVN-Gilroy" panose="00000500000000000000" pitchFamily="50" charset="0"/>
              </a:rPr>
              <a:t>B. A corporate office will relocate.</a:t>
            </a:r>
          </a:p>
          <a:p>
            <a:pPr lvl="0">
              <a:lnSpc>
                <a:spcPct val="115000"/>
              </a:lnSpc>
            </a:pPr>
            <a:r>
              <a:rPr lang="en-GB" altLang="en-US" sz="1700">
                <a:solidFill>
                  <a:srgbClr val="000000"/>
                </a:solidFill>
                <a:latin typeface="SVN-Gilroy" panose="00000500000000000000" pitchFamily="50" charset="0"/>
              </a:rPr>
              <a:t>C. New menu items will be available.</a:t>
            </a:r>
          </a:p>
          <a:p>
            <a:pPr lvl="0">
              <a:lnSpc>
                <a:spcPct val="115000"/>
              </a:lnSpc>
            </a:pPr>
            <a:r>
              <a:rPr lang="en-GB" altLang="en-US" sz="1700">
                <a:solidFill>
                  <a:srgbClr val="000000"/>
                </a:solidFill>
                <a:latin typeface="SVN-Gilroy" panose="00000500000000000000" pitchFamily="50" charset="0"/>
              </a:rPr>
              <a:t>D. Seasonal employees will begin work. </a:t>
            </a:r>
          </a:p>
        </p:txBody>
      </p:sp>
      <p:sp>
        <p:nvSpPr>
          <p:cNvPr id="6144" name="Rounded Rectangle 29">
            <a:extLst>
              <a:ext uri="{FF2B5EF4-FFF2-40B4-BE49-F238E27FC236}">
                <a16:creationId xmlns:a16="http://schemas.microsoft.com/office/drawing/2014/main" id="{EB8C3A6A-FDC4-D94C-2D30-7F7137C5CBB6}"/>
              </a:ext>
            </a:extLst>
          </p:cNvPr>
          <p:cNvSpPr/>
          <p:nvPr/>
        </p:nvSpPr>
        <p:spPr>
          <a:xfrm>
            <a:off x="369755" y="5499481"/>
            <a:ext cx="2946322" cy="322819"/>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prstClr val="white"/>
              </a:solidFill>
              <a:effectLst/>
              <a:uLnTx/>
              <a:uFillTx/>
              <a:latin typeface="SVN-Gilroy" panose="00000500000000000000" pitchFamily="50" charset="0"/>
              <a:ea typeface="+mn-ea"/>
              <a:cs typeface="+mn-cs"/>
            </a:endParaRPr>
          </a:p>
        </p:txBody>
      </p:sp>
      <p:sp>
        <p:nvSpPr>
          <p:cNvPr id="6145" name="TextBox 14">
            <a:extLst>
              <a:ext uri="{FF2B5EF4-FFF2-40B4-BE49-F238E27FC236}">
                <a16:creationId xmlns:a16="http://schemas.microsoft.com/office/drawing/2014/main" id="{C30CE849-42A8-C5E8-6859-58FE69231EAE}"/>
              </a:ext>
            </a:extLst>
          </p:cNvPr>
          <p:cNvSpPr txBox="1">
            <a:spLocks noChangeArrowheads="1"/>
          </p:cNvSpPr>
          <p:nvPr/>
        </p:nvSpPr>
        <p:spPr bwMode="auto">
          <a:xfrm>
            <a:off x="490293" y="5521822"/>
            <a:ext cx="3395874"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15000"/>
              </a:lnSpc>
            </a:pPr>
            <a:r>
              <a:rPr lang="en-GB" altLang="en-US" sz="1700">
                <a:solidFill>
                  <a:srgbClr val="000000"/>
                </a:solidFill>
                <a:latin typeface="SVN-Gilroy" panose="00000500000000000000" pitchFamily="50" charset="0"/>
              </a:rPr>
              <a:t>A. Preparing orders carefully</a:t>
            </a:r>
          </a:p>
          <a:p>
            <a:pPr lvl="0">
              <a:lnSpc>
                <a:spcPct val="115000"/>
              </a:lnSpc>
            </a:pPr>
            <a:r>
              <a:rPr lang="en-GB" altLang="en-US" sz="1700">
                <a:solidFill>
                  <a:srgbClr val="000000"/>
                </a:solidFill>
                <a:latin typeface="SVN-Gilroy" panose="00000500000000000000" pitchFamily="50" charset="0"/>
              </a:rPr>
              <a:t>B. Wearing proper attire</a:t>
            </a:r>
          </a:p>
          <a:p>
            <a:pPr lvl="0">
              <a:lnSpc>
                <a:spcPct val="115000"/>
              </a:lnSpc>
            </a:pPr>
            <a:r>
              <a:rPr lang="en-GB" altLang="en-US" sz="1700">
                <a:solidFill>
                  <a:srgbClr val="000000"/>
                </a:solidFill>
                <a:latin typeface="SVN-Gilroy" panose="00000500000000000000" pitchFamily="50" charset="0"/>
              </a:rPr>
              <a:t>C. Recording hours accurately</a:t>
            </a:r>
          </a:p>
          <a:p>
            <a:pPr lvl="0">
              <a:lnSpc>
                <a:spcPct val="115000"/>
              </a:lnSpc>
            </a:pPr>
            <a:r>
              <a:rPr lang="en-GB" altLang="en-US" sz="1700">
                <a:solidFill>
                  <a:srgbClr val="000000"/>
                </a:solidFill>
                <a:latin typeface="SVN-Gilroy" panose="00000500000000000000" pitchFamily="50" charset="0"/>
              </a:rPr>
              <a:t>D. Taking inventory daily</a:t>
            </a:r>
          </a:p>
        </p:txBody>
      </p:sp>
      <p:pic>
        <p:nvPicPr>
          <p:cNvPr id="6148" name="Picture 6147" descr="A blue and orange text on a black background&#10;&#10;Description automatically generated">
            <a:extLst>
              <a:ext uri="{FF2B5EF4-FFF2-40B4-BE49-F238E27FC236}">
                <a16:creationId xmlns:a16="http://schemas.microsoft.com/office/drawing/2014/main" id="{125FEADE-C977-6EC3-F5E4-CC11EA8AB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pic>
        <p:nvPicPr>
          <p:cNvPr id="6149" name="Doan 4">
            <a:hlinkClick r:id="" action="ppaction://media"/>
            <a:extLst>
              <a:ext uri="{FF2B5EF4-FFF2-40B4-BE49-F238E27FC236}">
                <a16:creationId xmlns:a16="http://schemas.microsoft.com/office/drawing/2014/main" id="{3F3383AC-74C2-1855-A944-DDE85BABFC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92086" y="112941"/>
            <a:ext cx="406400" cy="406400"/>
          </a:xfrm>
          <a:prstGeom prst="rect">
            <a:avLst/>
          </a:prstGeom>
        </p:spPr>
      </p:pic>
    </p:spTree>
    <p:extLst>
      <p:ext uri="{BB962C8B-B14F-4D97-AF65-F5344CB8AC3E}">
        <p14:creationId xmlns:p14="http://schemas.microsoft.com/office/powerpoint/2010/main" val="2673168759"/>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7" presetClass="entr" presetSubtype="4" fill="hold" nodeType="withEffect">
                                  <p:stCondLst>
                                    <p:cond delay="0"/>
                                  </p:stCondLst>
                                  <p:childTnLst>
                                    <p:set>
                                      <p:cBhvr>
                                        <p:cTn id="9" dur="750" fill="hold">
                                          <p:stCondLst>
                                            <p:cond delay="0"/>
                                          </p:stCondLst>
                                        </p:cTn>
                                        <p:tgtEl>
                                          <p:spTgt spid="41"/>
                                        </p:tgtEl>
                                        <p:attrNameLst>
                                          <p:attrName>style.visibility</p:attrName>
                                        </p:attrNameLst>
                                      </p:cBhvr>
                                      <p:to>
                                        <p:strVal val="visible"/>
                                      </p:to>
                                    </p:set>
                                    <p:anim calcmode="lin" valueType="num">
                                      <p:cBhvr additive="base">
                                        <p:cTn id="10" dur="750" fill="hold"/>
                                        <p:tgtEl>
                                          <p:spTgt spid="41"/>
                                        </p:tgtEl>
                                        <p:attrNameLst>
                                          <p:attrName>ppt_x</p:attrName>
                                        </p:attrNameLst>
                                      </p:cBhvr>
                                      <p:tavLst>
                                        <p:tav tm="0">
                                          <p:val>
                                            <p:strVal val="#ppt_x"/>
                                          </p:val>
                                        </p:tav>
                                        <p:tav tm="100000">
                                          <p:val>
                                            <p:strVal val="#ppt_x"/>
                                          </p:val>
                                        </p:tav>
                                      </p:tavLst>
                                    </p:anim>
                                    <p:anim calcmode="lin" valueType="num">
                                      <p:cBhvr additive="base">
                                        <p:cTn id="11" dur="750" fill="hold"/>
                                        <p:tgtEl>
                                          <p:spTgt spid="41"/>
                                        </p:tgtEl>
                                        <p:attrNameLst>
                                          <p:attrName>ppt_y</p:attrName>
                                        </p:attrNameLst>
                                      </p:cBhvr>
                                      <p:tavLst>
                                        <p:tav tm="0">
                                          <p:val>
                                            <p:strVal val="1+#ppt_h/2"/>
                                          </p:val>
                                        </p:tav>
                                        <p:tav tm="100000">
                                          <p:val>
                                            <p:strVal val="#ppt_y"/>
                                          </p:val>
                                        </p:tav>
                                      </p:tavLst>
                                    </p:anim>
                                  </p:childTnLst>
                                </p:cTn>
                              </p:par>
                              <p:par>
                                <p:cTn id="12" presetID="7" presetClass="entr" presetSubtype="4" fill="hold" nodeType="withEffect">
                                  <p:stCondLst>
                                    <p:cond delay="0"/>
                                  </p:stCondLst>
                                  <p:childTnLst>
                                    <p:set>
                                      <p:cBhvr>
                                        <p:cTn id="13" dur="750" fill="hold">
                                          <p:stCondLst>
                                            <p:cond delay="0"/>
                                          </p:stCondLst>
                                        </p:cTn>
                                        <p:tgtEl>
                                          <p:spTgt spid="46"/>
                                        </p:tgtEl>
                                        <p:attrNameLst>
                                          <p:attrName>style.visibility</p:attrName>
                                        </p:attrNameLst>
                                      </p:cBhvr>
                                      <p:to>
                                        <p:strVal val="visible"/>
                                      </p:to>
                                    </p:set>
                                    <p:anim calcmode="lin" valueType="num">
                                      <p:cBhvr additive="base">
                                        <p:cTn id="14" dur="750" fill="hold"/>
                                        <p:tgtEl>
                                          <p:spTgt spid="46"/>
                                        </p:tgtEl>
                                        <p:attrNameLst>
                                          <p:attrName>ppt_x</p:attrName>
                                        </p:attrNameLst>
                                      </p:cBhvr>
                                      <p:tavLst>
                                        <p:tav tm="0">
                                          <p:val>
                                            <p:strVal val="#ppt_x"/>
                                          </p:val>
                                        </p:tav>
                                        <p:tav tm="100000">
                                          <p:val>
                                            <p:strVal val="#ppt_x"/>
                                          </p:val>
                                        </p:tav>
                                      </p:tavLst>
                                    </p:anim>
                                    <p:anim calcmode="lin" valueType="num">
                                      <p:cBhvr additive="base">
                                        <p:cTn id="15" dur="750" fill="hold"/>
                                        <p:tgtEl>
                                          <p:spTgt spid="46"/>
                                        </p:tgtEl>
                                        <p:attrNameLst>
                                          <p:attrName>ppt_y</p:attrName>
                                        </p:attrNameLst>
                                      </p:cBhvr>
                                      <p:tavLst>
                                        <p:tav tm="0">
                                          <p:val>
                                            <p:strVal val="1+#ppt_h/2"/>
                                          </p:val>
                                        </p:tav>
                                        <p:tav tm="100000">
                                          <p:val>
                                            <p:strVal val="#ppt_y"/>
                                          </p:val>
                                        </p:tav>
                                      </p:tavLst>
                                    </p:anim>
                                  </p:childTnLst>
                                </p:cTn>
                              </p:par>
                              <p:par>
                                <p:cTn id="16" presetID="7" presetClass="entr" presetSubtype="4" fill="hold" nodeType="withEffect">
                                  <p:stCondLst>
                                    <p:cond delay="0"/>
                                  </p:stCondLst>
                                  <p:childTnLst>
                                    <p:set>
                                      <p:cBhvr>
                                        <p:cTn id="17" dur="750" fill="hold">
                                          <p:stCondLst>
                                            <p:cond delay="0"/>
                                          </p:stCondLst>
                                        </p:cTn>
                                        <p:tgtEl>
                                          <p:spTgt spid="62"/>
                                        </p:tgtEl>
                                        <p:attrNameLst>
                                          <p:attrName>style.visibility</p:attrName>
                                        </p:attrNameLst>
                                      </p:cBhvr>
                                      <p:to>
                                        <p:strVal val="visible"/>
                                      </p:to>
                                    </p:set>
                                    <p:anim calcmode="lin" valueType="num">
                                      <p:cBhvr additive="base">
                                        <p:cTn id="18" dur="750" fill="hold"/>
                                        <p:tgtEl>
                                          <p:spTgt spid="62"/>
                                        </p:tgtEl>
                                        <p:attrNameLst>
                                          <p:attrName>ppt_x</p:attrName>
                                        </p:attrNameLst>
                                      </p:cBhvr>
                                      <p:tavLst>
                                        <p:tav tm="0">
                                          <p:val>
                                            <p:strVal val="#ppt_x"/>
                                          </p:val>
                                        </p:tav>
                                        <p:tav tm="100000">
                                          <p:val>
                                            <p:strVal val="#ppt_x"/>
                                          </p:val>
                                        </p:tav>
                                      </p:tavLst>
                                    </p:anim>
                                    <p:anim calcmode="lin" valueType="num">
                                      <p:cBhvr additive="base">
                                        <p:cTn id="19" dur="750" fill="hold"/>
                                        <p:tgtEl>
                                          <p:spTgt spid="62"/>
                                        </p:tgtEl>
                                        <p:attrNameLst>
                                          <p:attrName>ppt_y</p:attrName>
                                        </p:attrNameLst>
                                      </p:cBhvr>
                                      <p:tavLst>
                                        <p:tav tm="0">
                                          <p:val>
                                            <p:strVal val="1+#ppt_h/2"/>
                                          </p:val>
                                        </p:tav>
                                        <p:tav tm="100000">
                                          <p:val>
                                            <p:strVal val="#ppt_y"/>
                                          </p:val>
                                        </p:tav>
                                      </p:tavLst>
                                    </p:anim>
                                  </p:childTnLst>
                                </p:cTn>
                              </p:par>
                              <p:par>
                                <p:cTn id="20" presetID="7" presetClass="entr" presetSubtype="4" fill="hold" nodeType="withEffect">
                                  <p:stCondLst>
                                    <p:cond delay="0"/>
                                  </p:stCondLst>
                                  <p:childTnLst>
                                    <p:set>
                                      <p:cBhvr>
                                        <p:cTn id="21" dur="750" fill="hold">
                                          <p:stCondLst>
                                            <p:cond delay="0"/>
                                          </p:stCondLst>
                                        </p:cTn>
                                        <p:tgtEl>
                                          <p:spTgt spid="48"/>
                                        </p:tgtEl>
                                        <p:attrNameLst>
                                          <p:attrName>style.visibility</p:attrName>
                                        </p:attrNameLst>
                                      </p:cBhvr>
                                      <p:to>
                                        <p:strVal val="visible"/>
                                      </p:to>
                                    </p:set>
                                    <p:anim calcmode="lin" valueType="num">
                                      <p:cBhvr additive="base">
                                        <p:cTn id="22" dur="750" fill="hold"/>
                                        <p:tgtEl>
                                          <p:spTgt spid="48"/>
                                        </p:tgtEl>
                                        <p:attrNameLst>
                                          <p:attrName>ppt_x</p:attrName>
                                        </p:attrNameLst>
                                      </p:cBhvr>
                                      <p:tavLst>
                                        <p:tav tm="0">
                                          <p:val>
                                            <p:strVal val="#ppt_x"/>
                                          </p:val>
                                        </p:tav>
                                        <p:tav tm="100000">
                                          <p:val>
                                            <p:strVal val="#ppt_x"/>
                                          </p:val>
                                        </p:tav>
                                      </p:tavLst>
                                    </p:anim>
                                    <p:anim calcmode="lin" valueType="num">
                                      <p:cBhvr additive="base">
                                        <p:cTn id="23" dur="750" fill="hold"/>
                                        <p:tgtEl>
                                          <p:spTgt spid="48"/>
                                        </p:tgtEl>
                                        <p:attrNameLst>
                                          <p:attrName>ppt_y</p:attrName>
                                        </p:attrNameLst>
                                      </p:cBhvr>
                                      <p:tavLst>
                                        <p:tav tm="0">
                                          <p:val>
                                            <p:strVal val="1+#ppt_h/2"/>
                                          </p:val>
                                        </p:tav>
                                        <p:tav tm="100000">
                                          <p:val>
                                            <p:strVal val="#ppt_y"/>
                                          </p:val>
                                        </p:tav>
                                      </p:tavLst>
                                    </p:anim>
                                  </p:childTnLst>
                                </p:cTn>
                              </p:par>
                              <p:par>
                                <p:cTn id="24" presetID="7" presetClass="entr" presetSubtype="4" fill="hold" nodeType="withEffect">
                                  <p:stCondLst>
                                    <p:cond delay="0"/>
                                  </p:stCondLst>
                                  <p:childTnLst>
                                    <p:set>
                                      <p:cBhvr>
                                        <p:cTn id="25" dur="750" fill="hold">
                                          <p:stCondLst>
                                            <p:cond delay="0"/>
                                          </p:stCondLst>
                                        </p:cTn>
                                        <p:tgtEl>
                                          <p:spTgt spid="59"/>
                                        </p:tgtEl>
                                        <p:attrNameLst>
                                          <p:attrName>style.visibility</p:attrName>
                                        </p:attrNameLst>
                                      </p:cBhvr>
                                      <p:to>
                                        <p:strVal val="visible"/>
                                      </p:to>
                                    </p:set>
                                    <p:anim calcmode="lin" valueType="num">
                                      <p:cBhvr additive="base">
                                        <p:cTn id="26" dur="750" fill="hold"/>
                                        <p:tgtEl>
                                          <p:spTgt spid="59"/>
                                        </p:tgtEl>
                                        <p:attrNameLst>
                                          <p:attrName>ppt_x</p:attrName>
                                        </p:attrNameLst>
                                      </p:cBhvr>
                                      <p:tavLst>
                                        <p:tav tm="0">
                                          <p:val>
                                            <p:strVal val="#ppt_x"/>
                                          </p:val>
                                        </p:tav>
                                        <p:tav tm="100000">
                                          <p:val>
                                            <p:strVal val="#ppt_x"/>
                                          </p:val>
                                        </p:tav>
                                      </p:tavLst>
                                    </p:anim>
                                    <p:anim calcmode="lin" valueType="num">
                                      <p:cBhvr additive="base">
                                        <p:cTn id="27" dur="750" fill="hold"/>
                                        <p:tgtEl>
                                          <p:spTgt spid="59"/>
                                        </p:tgtEl>
                                        <p:attrNameLst>
                                          <p:attrName>ppt_y</p:attrName>
                                        </p:attrNameLst>
                                      </p:cBhvr>
                                      <p:tavLst>
                                        <p:tav tm="0">
                                          <p:val>
                                            <p:strVal val="1+#ppt_h/2"/>
                                          </p:val>
                                        </p:tav>
                                        <p:tav tm="100000">
                                          <p:val>
                                            <p:strVal val="#ppt_y"/>
                                          </p:val>
                                        </p:tav>
                                      </p:tavLst>
                                    </p:anim>
                                  </p:childTnLst>
                                </p:cTn>
                              </p:par>
                              <p:par>
                                <p:cTn id="28" presetID="7" presetClass="entr" presetSubtype="4" fill="hold" nodeType="withEffect">
                                  <p:stCondLst>
                                    <p:cond delay="0"/>
                                  </p:stCondLst>
                                  <p:childTnLst>
                                    <p:set>
                                      <p:cBhvr>
                                        <p:cTn id="29" dur="750" fill="hold">
                                          <p:stCondLst>
                                            <p:cond delay="0"/>
                                          </p:stCondLst>
                                        </p:cTn>
                                        <p:tgtEl>
                                          <p:spTgt spid="63"/>
                                        </p:tgtEl>
                                        <p:attrNameLst>
                                          <p:attrName>style.visibility</p:attrName>
                                        </p:attrNameLst>
                                      </p:cBhvr>
                                      <p:to>
                                        <p:strVal val="visible"/>
                                      </p:to>
                                    </p:set>
                                    <p:anim calcmode="lin" valueType="num">
                                      <p:cBhvr additive="base">
                                        <p:cTn id="30" dur="750" fill="hold"/>
                                        <p:tgtEl>
                                          <p:spTgt spid="63"/>
                                        </p:tgtEl>
                                        <p:attrNameLst>
                                          <p:attrName>ppt_x</p:attrName>
                                        </p:attrNameLst>
                                      </p:cBhvr>
                                      <p:tavLst>
                                        <p:tav tm="0">
                                          <p:val>
                                            <p:strVal val="#ppt_x"/>
                                          </p:val>
                                        </p:tav>
                                        <p:tav tm="100000">
                                          <p:val>
                                            <p:strVal val="#ppt_x"/>
                                          </p:val>
                                        </p:tav>
                                      </p:tavLst>
                                    </p:anim>
                                    <p:anim calcmode="lin" valueType="num">
                                      <p:cBhvr additive="base">
                                        <p:cTn id="31" dur="750" fill="hold"/>
                                        <p:tgtEl>
                                          <p:spTgt spid="63"/>
                                        </p:tgtEl>
                                        <p:attrNameLst>
                                          <p:attrName>ppt_y</p:attrName>
                                        </p:attrNameLst>
                                      </p:cBhvr>
                                      <p:tavLst>
                                        <p:tav tm="0">
                                          <p:val>
                                            <p:strVal val="1+#ppt_h/2"/>
                                          </p:val>
                                        </p:tav>
                                        <p:tav tm="100000">
                                          <p:val>
                                            <p:strVal val="#ppt_y"/>
                                          </p:val>
                                        </p:tav>
                                      </p:tavLst>
                                    </p:anim>
                                  </p:childTnLst>
                                </p:cTn>
                              </p:par>
                              <p:par>
                                <p:cTn id="32" presetID="7" presetClass="entr" presetSubtype="4" fill="hold" nodeType="withEffect">
                                  <p:stCondLst>
                                    <p:cond delay="0"/>
                                  </p:stCondLst>
                                  <p:childTnLst>
                                    <p:set>
                                      <p:cBhvr>
                                        <p:cTn id="33" dur="750" fill="hold">
                                          <p:stCondLst>
                                            <p:cond delay="0"/>
                                          </p:stCondLst>
                                        </p:cTn>
                                        <p:tgtEl>
                                          <p:spTgt spid="6145"/>
                                        </p:tgtEl>
                                        <p:attrNameLst>
                                          <p:attrName>style.visibility</p:attrName>
                                        </p:attrNameLst>
                                      </p:cBhvr>
                                      <p:to>
                                        <p:strVal val="visible"/>
                                      </p:to>
                                    </p:set>
                                    <p:anim calcmode="lin" valueType="num">
                                      <p:cBhvr additive="base">
                                        <p:cTn id="34" dur="750" fill="hold"/>
                                        <p:tgtEl>
                                          <p:spTgt spid="6145"/>
                                        </p:tgtEl>
                                        <p:attrNameLst>
                                          <p:attrName>ppt_x</p:attrName>
                                        </p:attrNameLst>
                                      </p:cBhvr>
                                      <p:tavLst>
                                        <p:tav tm="0">
                                          <p:val>
                                            <p:strVal val="#ppt_x"/>
                                          </p:val>
                                        </p:tav>
                                        <p:tav tm="100000">
                                          <p:val>
                                            <p:strVal val="#ppt_x"/>
                                          </p:val>
                                        </p:tav>
                                      </p:tavLst>
                                    </p:anim>
                                    <p:anim calcmode="lin" valueType="num">
                                      <p:cBhvr additive="base">
                                        <p:cTn id="35" dur="750" fill="hold"/>
                                        <p:tgtEl>
                                          <p:spTgt spid="6145"/>
                                        </p:tgtEl>
                                        <p:attrNameLst>
                                          <p:attrName>ppt_y</p:attrName>
                                        </p:attrNameLst>
                                      </p:cBhvr>
                                      <p:tavLst>
                                        <p:tav tm="0">
                                          <p:val>
                                            <p:strVal val="1+#ppt_h/2"/>
                                          </p:val>
                                        </p:tav>
                                        <p:tav tm="100000">
                                          <p:val>
                                            <p:strVal val="#ppt_y"/>
                                          </p:val>
                                        </p:tav>
                                      </p:tavLst>
                                    </p:anim>
                                  </p:childTnLst>
                                </p:cTn>
                              </p:par>
                              <p:par>
                                <p:cTn id="36" presetID="7" presetClass="entr" presetSubtype="4" fill="hold" nodeType="withEffect">
                                  <p:stCondLst>
                                    <p:cond delay="0"/>
                                  </p:stCondLst>
                                  <p:childTnLst>
                                    <p:set>
                                      <p:cBhvr>
                                        <p:cTn id="37" dur="750" fill="hold">
                                          <p:stCondLst>
                                            <p:cond delay="0"/>
                                          </p:stCondLst>
                                        </p:cTn>
                                        <p:tgtEl>
                                          <p:spTgt spid="53"/>
                                        </p:tgtEl>
                                        <p:attrNameLst>
                                          <p:attrName>style.visibility</p:attrName>
                                        </p:attrNameLst>
                                      </p:cBhvr>
                                      <p:to>
                                        <p:strVal val="visible"/>
                                      </p:to>
                                    </p:set>
                                    <p:anim calcmode="lin" valueType="num">
                                      <p:cBhvr additive="base">
                                        <p:cTn id="38" dur="750" fill="hold"/>
                                        <p:tgtEl>
                                          <p:spTgt spid="53"/>
                                        </p:tgtEl>
                                        <p:attrNameLst>
                                          <p:attrName>ppt_x</p:attrName>
                                        </p:attrNameLst>
                                      </p:cBhvr>
                                      <p:tavLst>
                                        <p:tav tm="0">
                                          <p:val>
                                            <p:strVal val="#ppt_x"/>
                                          </p:val>
                                        </p:tav>
                                        <p:tav tm="100000">
                                          <p:val>
                                            <p:strVal val="#ppt_x"/>
                                          </p:val>
                                        </p:tav>
                                      </p:tavLst>
                                    </p:anim>
                                    <p:anim calcmode="lin" valueType="num">
                                      <p:cBhvr additive="base">
                                        <p:cTn id="39" dur="750" fill="hold"/>
                                        <p:tgtEl>
                                          <p:spTgt spid="53"/>
                                        </p:tgtEl>
                                        <p:attrNameLst>
                                          <p:attrName>ppt_y</p:attrName>
                                        </p:attrNameLst>
                                      </p:cBhvr>
                                      <p:tavLst>
                                        <p:tav tm="0">
                                          <p:val>
                                            <p:strVal val="1+#ppt_h/2"/>
                                          </p:val>
                                        </p:tav>
                                        <p:tav tm="100000">
                                          <p:val>
                                            <p:strVal val="#ppt_y"/>
                                          </p:val>
                                        </p:tav>
                                      </p:tavLst>
                                    </p:anim>
                                  </p:childTnLst>
                                </p:cTn>
                              </p:par>
                              <p:par>
                                <p:cTn id="40" presetID="7" presetClass="entr" presetSubtype="4" fill="hold" nodeType="withEffect">
                                  <p:stCondLst>
                                    <p:cond delay="0"/>
                                  </p:stCondLst>
                                  <p:childTnLst>
                                    <p:set>
                                      <p:cBhvr>
                                        <p:cTn id="41" dur="750" fill="hold">
                                          <p:stCondLst>
                                            <p:cond delay="0"/>
                                          </p:stCondLst>
                                        </p:cTn>
                                        <p:tgtEl>
                                          <p:spTgt spid="60"/>
                                        </p:tgtEl>
                                        <p:attrNameLst>
                                          <p:attrName>style.visibility</p:attrName>
                                        </p:attrNameLst>
                                      </p:cBhvr>
                                      <p:to>
                                        <p:strVal val="visible"/>
                                      </p:to>
                                    </p:set>
                                    <p:anim calcmode="lin" valueType="num">
                                      <p:cBhvr additive="base">
                                        <p:cTn id="42" dur="750" fill="hold"/>
                                        <p:tgtEl>
                                          <p:spTgt spid="60"/>
                                        </p:tgtEl>
                                        <p:attrNameLst>
                                          <p:attrName>ppt_x</p:attrName>
                                        </p:attrNameLst>
                                      </p:cBhvr>
                                      <p:tavLst>
                                        <p:tav tm="0">
                                          <p:val>
                                            <p:strVal val="#ppt_x"/>
                                          </p:val>
                                        </p:tav>
                                        <p:tav tm="100000">
                                          <p:val>
                                            <p:strVal val="#ppt_x"/>
                                          </p:val>
                                        </p:tav>
                                      </p:tavLst>
                                    </p:anim>
                                    <p:anim calcmode="lin" valueType="num">
                                      <p:cBhvr additive="base">
                                        <p:cTn id="43" dur="750" fill="hold"/>
                                        <p:tgtEl>
                                          <p:spTgt spid="60"/>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1000"/>
                            </p:stCondLst>
                            <p:childTnLst>
                              <p:par>
                                <p:cTn id="45" presetID="7" presetClass="entr" presetSubtype="4" fill="hold" nodeType="afterEffect">
                                  <p:stCondLst>
                                    <p:cond delay="0"/>
                                  </p:stCondLst>
                                  <p:childTnLst>
                                    <p:set>
                                      <p:cBhvr>
                                        <p:cTn id="46" dur="750" fill="hold">
                                          <p:stCondLst>
                                            <p:cond delay="0"/>
                                          </p:stCondLst>
                                        </p:cTn>
                                        <p:tgtEl>
                                          <p:spTgt spid="47"/>
                                        </p:tgtEl>
                                        <p:attrNameLst>
                                          <p:attrName>style.visibility</p:attrName>
                                        </p:attrNameLst>
                                      </p:cBhvr>
                                      <p:to>
                                        <p:strVal val="visible"/>
                                      </p:to>
                                    </p:set>
                                    <p:anim calcmode="lin" valueType="num">
                                      <p:cBhvr additive="base">
                                        <p:cTn id="47" dur="750" fill="hold"/>
                                        <p:tgtEl>
                                          <p:spTgt spid="47"/>
                                        </p:tgtEl>
                                        <p:attrNameLst>
                                          <p:attrName>ppt_x</p:attrName>
                                        </p:attrNameLst>
                                      </p:cBhvr>
                                      <p:tavLst>
                                        <p:tav tm="0">
                                          <p:val>
                                            <p:strVal val="#ppt_x"/>
                                          </p:val>
                                        </p:tav>
                                        <p:tav tm="100000">
                                          <p:val>
                                            <p:strVal val="#ppt_x"/>
                                          </p:val>
                                        </p:tav>
                                      </p:tavLst>
                                    </p:anim>
                                    <p:anim calcmode="lin" valueType="num">
                                      <p:cBhvr additive="base">
                                        <p:cTn id="48"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750" fill="hold">
                                          <p:stCondLst>
                                            <p:cond delay="0"/>
                                          </p:stCondLst>
                                        </p:cTn>
                                        <p:tgtEl>
                                          <p:spTgt spid="61"/>
                                        </p:tgtEl>
                                        <p:attrNameLst>
                                          <p:attrName>style.visibility</p:attrName>
                                        </p:attrNameLst>
                                      </p:cBhvr>
                                      <p:to>
                                        <p:strVal val="visible"/>
                                      </p:to>
                                    </p:set>
                                    <p:animEffect transition="in" filter="circle(in)">
                                      <p:cBhvr>
                                        <p:cTn id="59" dur="750"/>
                                        <p:tgtEl>
                                          <p:spTgt spid="61"/>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750" fill="hold">
                                          <p:stCondLst>
                                            <p:cond delay="0"/>
                                          </p:stCondLst>
                                        </p:cTn>
                                        <p:tgtEl>
                                          <p:spTgt spid="43"/>
                                        </p:tgtEl>
                                        <p:attrNameLst>
                                          <p:attrName>style.visibility</p:attrName>
                                        </p:attrNameLst>
                                      </p:cBhvr>
                                      <p:to>
                                        <p:strVal val="visible"/>
                                      </p:to>
                                    </p:set>
                                    <p:animEffect transition="in" filter="circle(in)">
                                      <p:cBhvr>
                                        <p:cTn id="64" dur="750"/>
                                        <p:tgtEl>
                                          <p:spTgt spid="43"/>
                                        </p:tgtEl>
                                      </p:cBhvr>
                                    </p:animEffect>
                                  </p:childTnLst>
                                </p:cTn>
                              </p:par>
                              <p:par>
                                <p:cTn id="65" presetID="6" presetClass="entr" presetSubtype="16" fill="hold" nodeType="withEffect">
                                  <p:stCondLst>
                                    <p:cond delay="0"/>
                                  </p:stCondLst>
                                  <p:childTnLst>
                                    <p:set>
                                      <p:cBhvr>
                                        <p:cTn id="66" dur="800" fill="hold">
                                          <p:stCondLst>
                                            <p:cond delay="0"/>
                                          </p:stCondLst>
                                        </p:cTn>
                                        <p:tgtEl>
                                          <p:spTgt spid="2"/>
                                        </p:tgtEl>
                                        <p:attrNameLst>
                                          <p:attrName>style.visibility</p:attrName>
                                        </p:attrNameLst>
                                      </p:cBhvr>
                                      <p:to>
                                        <p:strVal val="visible"/>
                                      </p:to>
                                    </p:set>
                                    <p:animEffect transition="in" filter="circle(in)">
                                      <p:cBhvr>
                                        <p:cTn id="67" dur="800"/>
                                        <p:tgtEl>
                                          <p:spTgt spid="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4" fill="hold" nodeType="click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fill="hold"/>
                                        <p:tgtEl>
                                          <p:spTgt spid="51"/>
                                        </p:tgtEl>
                                        <p:attrNameLst>
                                          <p:attrName>ppt_x</p:attrName>
                                        </p:attrNameLst>
                                      </p:cBhvr>
                                      <p:tavLst>
                                        <p:tav tm="0">
                                          <p:val>
                                            <p:strVal val="#ppt_x"/>
                                          </p:val>
                                        </p:tav>
                                        <p:tav tm="100000">
                                          <p:val>
                                            <p:strVal val="#ppt_x"/>
                                          </p:val>
                                        </p:tav>
                                      </p:tavLst>
                                    </p:anim>
                                    <p:anim calcmode="lin" valueType="num">
                                      <p:cBhvr additive="base">
                                        <p:cTn id="7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additive="base">
                                        <p:cTn id="78" dur="500" fill="hold"/>
                                        <p:tgtEl>
                                          <p:spTgt spid="57"/>
                                        </p:tgtEl>
                                        <p:attrNameLst>
                                          <p:attrName>ppt_x</p:attrName>
                                        </p:attrNameLst>
                                      </p:cBhvr>
                                      <p:tavLst>
                                        <p:tav tm="0">
                                          <p:val>
                                            <p:strVal val="#ppt_x"/>
                                          </p:val>
                                        </p:tav>
                                        <p:tav tm="100000">
                                          <p:val>
                                            <p:strVal val="#ppt_x"/>
                                          </p:val>
                                        </p:tav>
                                      </p:tavLst>
                                    </p:anim>
                                    <p:anim calcmode="lin" valueType="num">
                                      <p:cBhvr additive="base">
                                        <p:cTn id="7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750" fill="hold">
                                          <p:stCondLst>
                                            <p:cond delay="0"/>
                                          </p:stCondLst>
                                        </p:cTn>
                                        <p:tgtEl>
                                          <p:spTgt spid="40"/>
                                        </p:tgtEl>
                                        <p:attrNameLst>
                                          <p:attrName>style.visibility</p:attrName>
                                        </p:attrNameLst>
                                      </p:cBhvr>
                                      <p:to>
                                        <p:strVal val="visible"/>
                                      </p:to>
                                    </p:set>
                                    <p:animEffect transition="in" filter="circle(in)">
                                      <p:cBhvr>
                                        <p:cTn id="84" dur="75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nodeType="clickEffect">
                                  <p:stCondLst>
                                    <p:cond delay="0"/>
                                  </p:stCondLst>
                                  <p:childTnLst>
                                    <p:set>
                                      <p:cBhvr>
                                        <p:cTn id="88" dur="750" fill="hold">
                                          <p:stCondLst>
                                            <p:cond delay="0"/>
                                          </p:stCondLst>
                                        </p:cTn>
                                        <p:tgtEl>
                                          <p:spTgt spid="6146"/>
                                        </p:tgtEl>
                                        <p:attrNameLst>
                                          <p:attrName>style.visibility</p:attrName>
                                        </p:attrNameLst>
                                      </p:cBhvr>
                                      <p:to>
                                        <p:strVal val="visible"/>
                                      </p:to>
                                    </p:set>
                                    <p:animEffect transition="in" filter="circle(in)">
                                      <p:cBhvr>
                                        <p:cTn id="89" dur="750"/>
                                        <p:tgtEl>
                                          <p:spTgt spid="6146"/>
                                        </p:tgtEl>
                                      </p:cBhvr>
                                    </p:animEffect>
                                  </p:childTnLst>
                                </p:cTn>
                              </p:par>
                              <p:par>
                                <p:cTn id="90" presetID="6" presetClass="entr" presetSubtype="16" fill="hold" nodeType="withEffect">
                                  <p:stCondLst>
                                    <p:cond delay="0"/>
                                  </p:stCondLst>
                                  <p:childTnLst>
                                    <p:set>
                                      <p:cBhvr>
                                        <p:cTn id="91" dur="750" fill="hold">
                                          <p:stCondLst>
                                            <p:cond delay="0"/>
                                          </p:stCondLst>
                                        </p:cTn>
                                        <p:tgtEl>
                                          <p:spTgt spid="44"/>
                                        </p:tgtEl>
                                        <p:attrNameLst>
                                          <p:attrName>style.visibility</p:attrName>
                                        </p:attrNameLst>
                                      </p:cBhvr>
                                      <p:to>
                                        <p:strVal val="visible"/>
                                      </p:to>
                                    </p:set>
                                    <p:animEffect transition="in" filter="circle(in)">
                                      <p:cBhvr>
                                        <p:cTn id="92" dur="75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anim calcmode="lin" valueType="num">
                                      <p:cBhvr additive="base">
                                        <p:cTn id="97" dur="500" fill="hold"/>
                                        <p:tgtEl>
                                          <p:spTgt spid="54"/>
                                        </p:tgtEl>
                                        <p:attrNameLst>
                                          <p:attrName>ppt_x</p:attrName>
                                        </p:attrNameLst>
                                      </p:cBhvr>
                                      <p:tavLst>
                                        <p:tav tm="0">
                                          <p:val>
                                            <p:strVal val="#ppt_x"/>
                                          </p:val>
                                        </p:tav>
                                        <p:tav tm="100000">
                                          <p:val>
                                            <p:strVal val="#ppt_x"/>
                                          </p:val>
                                        </p:tav>
                                      </p:tavLst>
                                    </p:anim>
                                    <p:anim calcmode="lin" valueType="num">
                                      <p:cBhvr additive="base">
                                        <p:cTn id="9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 calcmode="lin" valueType="num">
                                      <p:cBhvr additive="base">
                                        <p:cTn id="103" dur="500" fill="hold"/>
                                        <p:tgtEl>
                                          <p:spTgt spid="55"/>
                                        </p:tgtEl>
                                        <p:attrNameLst>
                                          <p:attrName>ppt_x</p:attrName>
                                        </p:attrNameLst>
                                      </p:cBhvr>
                                      <p:tavLst>
                                        <p:tav tm="0">
                                          <p:val>
                                            <p:strVal val="#ppt_x"/>
                                          </p:val>
                                        </p:tav>
                                        <p:tav tm="100000">
                                          <p:val>
                                            <p:strVal val="#ppt_x"/>
                                          </p:val>
                                        </p:tav>
                                      </p:tavLst>
                                    </p:anim>
                                    <p:anim calcmode="lin" valueType="num">
                                      <p:cBhvr additive="base">
                                        <p:cTn id="10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6" presetClass="entr" presetSubtype="16" fill="hold" nodeType="clickEffect">
                                  <p:stCondLst>
                                    <p:cond delay="0"/>
                                  </p:stCondLst>
                                  <p:childTnLst>
                                    <p:set>
                                      <p:cBhvr>
                                        <p:cTn id="108" dur="750" fill="hold">
                                          <p:stCondLst>
                                            <p:cond delay="0"/>
                                          </p:stCondLst>
                                        </p:cTn>
                                        <p:tgtEl>
                                          <p:spTgt spid="6144"/>
                                        </p:tgtEl>
                                        <p:attrNameLst>
                                          <p:attrName>style.visibility</p:attrName>
                                        </p:attrNameLst>
                                      </p:cBhvr>
                                      <p:to>
                                        <p:strVal val="visible"/>
                                      </p:to>
                                    </p:set>
                                    <p:animEffect transition="in" filter="circle(in)">
                                      <p:cBhvr>
                                        <p:cTn id="109" dur="750"/>
                                        <p:tgtEl>
                                          <p:spTgt spid="6144"/>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nodeType="clickEffect">
                                  <p:stCondLst>
                                    <p:cond delay="0"/>
                                  </p:stCondLst>
                                  <p:childTnLst>
                                    <p:set>
                                      <p:cBhvr>
                                        <p:cTn id="113" dur="750" fill="hold">
                                          <p:stCondLst>
                                            <p:cond delay="0"/>
                                          </p:stCondLst>
                                        </p:cTn>
                                        <p:tgtEl>
                                          <p:spTgt spid="10"/>
                                        </p:tgtEl>
                                        <p:attrNameLst>
                                          <p:attrName>style.visibility</p:attrName>
                                        </p:attrNameLst>
                                      </p:cBhvr>
                                      <p:to>
                                        <p:strVal val="visible"/>
                                      </p:to>
                                    </p:set>
                                    <p:animEffect transition="in" filter="circle(in)">
                                      <p:cBhvr>
                                        <p:cTn id="114" dur="750"/>
                                        <p:tgtEl>
                                          <p:spTgt spid="10"/>
                                        </p:tgtEl>
                                      </p:cBhvr>
                                    </p:animEffect>
                                  </p:childTnLst>
                                </p:cTn>
                              </p:par>
                              <p:par>
                                <p:cTn id="115" presetID="6" presetClass="entr" presetSubtype="16" fill="hold" nodeType="withEffect">
                                  <p:stCondLst>
                                    <p:cond delay="0"/>
                                  </p:stCondLst>
                                  <p:childTnLst>
                                    <p:set>
                                      <p:cBhvr>
                                        <p:cTn id="116" dur="750" fill="hold">
                                          <p:stCondLst>
                                            <p:cond delay="0"/>
                                          </p:stCondLst>
                                        </p:cTn>
                                        <p:tgtEl>
                                          <p:spTgt spid="6147"/>
                                        </p:tgtEl>
                                        <p:attrNameLst>
                                          <p:attrName>style.visibility</p:attrName>
                                        </p:attrNameLst>
                                      </p:cBhvr>
                                      <p:to>
                                        <p:strVal val="visible"/>
                                      </p:to>
                                    </p:set>
                                    <p:animEffect transition="in" filter="circle(in)">
                                      <p:cBhvr>
                                        <p:cTn id="117" dur="750"/>
                                        <p:tgtEl>
                                          <p:spTgt spid="6147"/>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mediacall" presetSubtype="0" fill="hold" nodeType="clickEffect">
                                  <p:stCondLst>
                                    <p:cond delay="0"/>
                                  </p:stCondLst>
                                  <p:childTnLst>
                                    <p:cmd type="call" cmd="playFrom(0.0)">
                                      <p:cBhvr>
                                        <p:cTn id="121" dur="39262" fill="hold"/>
                                        <p:tgtEl>
                                          <p:spTgt spid="614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2" fill="hold" display="0">
                  <p:stCondLst>
                    <p:cond delay="indefinite"/>
                  </p:stCondLst>
                  <p:endCondLst>
                    <p:cond evt="onStopAudio" delay="0">
                      <p:tgtEl>
                        <p:sldTgt/>
                      </p:tgtEl>
                    </p:cond>
                  </p:endCondLst>
                </p:cTn>
                <p:tgtEl>
                  <p:spTgt spid="6149"/>
                </p:tgtEl>
              </p:cMediaNode>
            </p:audio>
          </p:childTnLst>
        </p:cTn>
      </p:par>
    </p:tnLst>
    <p:bldLst>
      <p:bldP spid="6147" grpId="0" bldLvl="0" animBg="1"/>
      <p:bldP spid="6147" grpId="1" animBg="1"/>
      <p:bldP spid="6146" grpId="0" bldLvl="0" animBg="1"/>
      <p:bldP spid="6146" grpId="1" animBg="1"/>
      <p:bldP spid="10" grpId="0" bldLvl="0" animBg="1"/>
      <p:bldP spid="10" grpId="1" animBg="1"/>
      <p:bldP spid="2" grpId="0" bldLvl="0" animBg="1"/>
      <p:bldP spid="2" grpId="1" animBg="1"/>
      <p:bldP spid="43" grpId="0" bldLvl="0" animBg="1"/>
      <p:bldP spid="43" grpId="1" animBg="1"/>
      <p:bldP spid="44" grpId="0" bldLvl="0" animBg="1"/>
      <p:bldP spid="44" grpId="1" animBg="1"/>
      <p:bldP spid="47" grpId="0"/>
      <p:bldP spid="47" grpId="1"/>
      <p:bldP spid="50" grpId="0"/>
      <p:bldP spid="50" grpId="1"/>
      <p:bldP spid="51" grpId="0"/>
      <p:bldP spid="51" grpId="1"/>
      <p:bldP spid="54" grpId="0"/>
      <p:bldP spid="54" grpId="1"/>
      <p:bldP spid="55" grpId="0"/>
      <p:bldP spid="55" grpId="1"/>
      <p:bldP spid="57" grpId="0"/>
      <p:bldP spid="57" grpId="1"/>
      <p:bldP spid="40" grpId="0" bldLvl="0" animBg="1"/>
      <p:bldP spid="40" grpId="1" animBg="1"/>
      <p:bldP spid="46" grpId="0"/>
      <p:bldP spid="46" grpId="1"/>
      <p:bldP spid="59" grpId="0"/>
      <p:bldP spid="59" grpId="1"/>
      <p:bldP spid="60" grpId="0"/>
      <p:bldP spid="60" grpId="1"/>
      <p:bldP spid="61" grpId="0" bldLvl="0" animBg="1"/>
      <p:bldP spid="61" grpId="1" animBg="1"/>
      <p:bldP spid="62" grpId="0"/>
      <p:bldP spid="62" grpId="1"/>
      <p:bldP spid="63" grpId="0"/>
      <p:bldP spid="63" grpId="1"/>
      <p:bldP spid="6144" grpId="0" bldLvl="0" animBg="1"/>
      <p:bldP spid="6144" grpId="1" animBg="1"/>
      <p:bldP spid="6145" grpId="0"/>
      <p:bldP spid="6145" grpId="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358</TotalTime>
  <Words>2440</Words>
  <Application>Microsoft Office PowerPoint</Application>
  <PresentationFormat>Widescreen</PresentationFormat>
  <Paragraphs>234</Paragraphs>
  <Slides>15</Slides>
  <Notes>6</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Aptos</vt:lpstr>
      <vt:lpstr>Arial</vt:lpstr>
      <vt:lpstr>Calibri</vt:lpstr>
      <vt:lpstr>Segoe UI</vt:lpstr>
      <vt:lpstr>Segoe UI Black</vt:lpstr>
      <vt:lpstr>SVN-Gilroy</vt:lpstr>
      <vt:lpstr>SVN-Gilroy Bold</vt:lpstr>
      <vt:lpstr>SVN-Gilroy Heavy</vt:lpstr>
      <vt:lpstr>SVN-Gilroy Medium</vt:lpstr>
      <vt:lpstr>SVN-Gilroy SemiBold</vt:lpstr>
      <vt:lpstr>SVN-Gilroy XBold</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Thị Hà An</dc:creator>
  <cp:lastModifiedBy>vu linh</cp:lastModifiedBy>
  <cp:revision>13</cp:revision>
  <dcterms:created xsi:type="dcterms:W3CDTF">2024-06-28T04:28:06Z</dcterms:created>
  <dcterms:modified xsi:type="dcterms:W3CDTF">2025-03-31T04:28:39Z</dcterms:modified>
</cp:coreProperties>
</file>